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theme/theme6.xml" ContentType="application/vnd.openxmlformats-officedocument.theme+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theme/theme7.xml" ContentType="application/vnd.openxmlformats-officedocument.theme+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theme/theme8.xml" ContentType="application/vnd.openxmlformats-officedocument.theme+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theme/theme9.xml" ContentType="application/vnd.openxmlformats-officedocument.theme+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theme/theme10.xml" ContentType="application/vnd.openxmlformats-officedocument.theme+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theme/theme11.xml" ContentType="application/vnd.openxmlformats-officedocument.theme+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theme/theme12.xml" ContentType="application/vnd.openxmlformats-officedocument.theme+xml"/>
  <Override PartName="/ppt/theme/theme13.xml" ContentType="application/vnd.openxmlformats-officedocument.theme+xml"/>
  <Override PartName="/ppt/theme/theme1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0" r:id="rId4"/>
    <p:sldMasterId id="2147483672" r:id="rId5"/>
    <p:sldMasterId id="2147483708" r:id="rId6"/>
    <p:sldMasterId id="2147483732" r:id="rId7"/>
    <p:sldMasterId id="2147483744" r:id="rId8"/>
    <p:sldMasterId id="2147483756" r:id="rId9"/>
    <p:sldMasterId id="2147483768" r:id="rId10"/>
    <p:sldMasterId id="2147483780" r:id="rId11"/>
    <p:sldMasterId id="2147483792" r:id="rId12"/>
    <p:sldMasterId id="2147483804" r:id="rId13"/>
    <p:sldMasterId id="2147483816" r:id="rId14"/>
    <p:sldMasterId id="2147483828" r:id="rId15"/>
  </p:sldMasterIdLst>
  <p:notesMasterIdLst>
    <p:notesMasterId r:id="rId49"/>
  </p:notesMasterIdLst>
  <p:handoutMasterIdLst>
    <p:handoutMasterId r:id="rId50"/>
  </p:handoutMasterIdLst>
  <p:sldIdLst>
    <p:sldId id="325" r:id="rId16"/>
    <p:sldId id="439" r:id="rId17"/>
    <p:sldId id="467" r:id="rId18"/>
    <p:sldId id="448" r:id="rId19"/>
    <p:sldId id="459" r:id="rId20"/>
    <p:sldId id="433" r:id="rId21"/>
    <p:sldId id="463" r:id="rId22"/>
    <p:sldId id="406" r:id="rId23"/>
    <p:sldId id="464" r:id="rId24"/>
    <p:sldId id="417" r:id="rId25"/>
    <p:sldId id="416" r:id="rId26"/>
    <p:sldId id="446" r:id="rId27"/>
    <p:sldId id="445" r:id="rId28"/>
    <p:sldId id="423" r:id="rId29"/>
    <p:sldId id="424" r:id="rId30"/>
    <p:sldId id="442" r:id="rId31"/>
    <p:sldId id="465" r:id="rId32"/>
    <p:sldId id="468" r:id="rId33"/>
    <p:sldId id="427" r:id="rId34"/>
    <p:sldId id="444" r:id="rId35"/>
    <p:sldId id="466" r:id="rId36"/>
    <p:sldId id="345" r:id="rId37"/>
    <p:sldId id="399" r:id="rId38"/>
    <p:sldId id="398" r:id="rId39"/>
    <p:sldId id="449" r:id="rId40"/>
    <p:sldId id="450" r:id="rId41"/>
    <p:sldId id="451" r:id="rId42"/>
    <p:sldId id="452" r:id="rId43"/>
    <p:sldId id="453" r:id="rId44"/>
    <p:sldId id="381" r:id="rId45"/>
    <p:sldId id="460" r:id="rId46"/>
    <p:sldId id="431" r:id="rId47"/>
    <p:sldId id="396" r:id="rId48"/>
  </p:sldIdLst>
  <p:sldSz cx="9144000" cy="6858000" type="screen4x3"/>
  <p:notesSz cx="6881813" cy="9296400"/>
  <p:defaultTextStyle>
    <a:defPPr>
      <a:defRPr lang="en-US"/>
    </a:defPPr>
    <a:lvl1pPr algn="l" rtl="0" fontAlgn="base">
      <a:spcBef>
        <a:spcPct val="0"/>
      </a:spcBef>
      <a:spcAft>
        <a:spcPct val="0"/>
      </a:spcAft>
      <a:defRPr kern="1200">
        <a:solidFill>
          <a:schemeClr val="tx1"/>
        </a:solidFill>
        <a:latin typeface="Arial" pitchFamily="34" charset="0"/>
        <a:ea typeface="+mn-ea"/>
        <a:cs typeface="Arial" pitchFamily="34" charset="0"/>
      </a:defRPr>
    </a:lvl1pPr>
    <a:lvl2pPr marL="457200" algn="l" rtl="0" fontAlgn="base">
      <a:spcBef>
        <a:spcPct val="0"/>
      </a:spcBef>
      <a:spcAft>
        <a:spcPct val="0"/>
      </a:spcAft>
      <a:defRPr kern="1200">
        <a:solidFill>
          <a:schemeClr val="tx1"/>
        </a:solidFill>
        <a:latin typeface="Arial" pitchFamily="34" charset="0"/>
        <a:ea typeface="+mn-ea"/>
        <a:cs typeface="Arial" pitchFamily="34" charset="0"/>
      </a:defRPr>
    </a:lvl2pPr>
    <a:lvl3pPr marL="914400" algn="l" rtl="0" fontAlgn="base">
      <a:spcBef>
        <a:spcPct val="0"/>
      </a:spcBef>
      <a:spcAft>
        <a:spcPct val="0"/>
      </a:spcAft>
      <a:defRPr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28">
          <p15:clr>
            <a:srgbClr val="A4A3A4"/>
          </p15:clr>
        </p15:guide>
        <p15:guide id="2" pos="2168">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Quarles, Cortez" initials="CQ"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6FF66"/>
    <a:srgbClr val="18187C"/>
    <a:srgbClr val="19194D"/>
    <a:srgbClr val="E8E8ED"/>
    <a:srgbClr val="92D050"/>
    <a:srgbClr val="F79646"/>
    <a:srgbClr val="081D54"/>
    <a:srgbClr val="FFFF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2313" autoAdjust="0"/>
    <p:restoredTop sz="82034" autoAdjust="0"/>
  </p:normalViewPr>
  <p:slideViewPr>
    <p:cSldViewPr snapToGrid="0">
      <p:cViewPr>
        <p:scale>
          <a:sx n="112" d="100"/>
          <a:sy n="112" d="100"/>
        </p:scale>
        <p:origin x="1206" y="-3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90" d="100"/>
        <a:sy n="90" d="100"/>
      </p:scale>
      <p:origin x="0" y="0"/>
    </p:cViewPr>
  </p:sorterViewPr>
  <p:notesViewPr>
    <p:cSldViewPr snapToGrid="0">
      <p:cViewPr>
        <p:scale>
          <a:sx n="90" d="100"/>
          <a:sy n="90" d="100"/>
        </p:scale>
        <p:origin x="3768" y="288"/>
      </p:cViewPr>
      <p:guideLst>
        <p:guide orient="horz" pos="2928"/>
        <p:guide pos="2168"/>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Master" Target="slideMasters/slideMaster10.xml"/><Relationship Id="rId18" Type="http://schemas.openxmlformats.org/officeDocument/2006/relationships/slide" Target="slides/slide3.xml"/><Relationship Id="rId26" Type="http://schemas.openxmlformats.org/officeDocument/2006/relationships/slide" Target="slides/slide11.xml"/><Relationship Id="rId39" Type="http://schemas.openxmlformats.org/officeDocument/2006/relationships/slide" Target="slides/slide24.xml"/><Relationship Id="rId21" Type="http://schemas.openxmlformats.org/officeDocument/2006/relationships/slide" Target="slides/slide6.xml"/><Relationship Id="rId34" Type="http://schemas.openxmlformats.org/officeDocument/2006/relationships/slide" Target="slides/slide19.xml"/><Relationship Id="rId42" Type="http://schemas.openxmlformats.org/officeDocument/2006/relationships/slide" Target="slides/slide27.xml"/><Relationship Id="rId47" Type="http://schemas.openxmlformats.org/officeDocument/2006/relationships/slide" Target="slides/slide32.xml"/><Relationship Id="rId50" Type="http://schemas.openxmlformats.org/officeDocument/2006/relationships/handoutMaster" Target="handoutMasters/handoutMaster1.xml"/><Relationship Id="rId55" Type="http://schemas.openxmlformats.org/officeDocument/2006/relationships/tableStyles" Target="tableStyles.xml"/><Relationship Id="rId7" Type="http://schemas.openxmlformats.org/officeDocument/2006/relationships/slideMaster" Target="slideMasters/slideMaster4.xml"/><Relationship Id="rId12" Type="http://schemas.openxmlformats.org/officeDocument/2006/relationships/slideMaster" Target="slideMasters/slideMaster9.xml"/><Relationship Id="rId17" Type="http://schemas.openxmlformats.org/officeDocument/2006/relationships/slide" Target="slides/slide2.xml"/><Relationship Id="rId25" Type="http://schemas.openxmlformats.org/officeDocument/2006/relationships/slide" Target="slides/slide10.xml"/><Relationship Id="rId33" Type="http://schemas.openxmlformats.org/officeDocument/2006/relationships/slide" Target="slides/slide18.xml"/><Relationship Id="rId38" Type="http://schemas.openxmlformats.org/officeDocument/2006/relationships/slide" Target="slides/slide23.xml"/><Relationship Id="rId46" Type="http://schemas.openxmlformats.org/officeDocument/2006/relationships/slide" Target="slides/slide31.xml"/><Relationship Id="rId2" Type="http://schemas.openxmlformats.org/officeDocument/2006/relationships/customXml" Target="../customXml/item2.xml"/><Relationship Id="rId16" Type="http://schemas.openxmlformats.org/officeDocument/2006/relationships/slide" Target="slides/slide1.xml"/><Relationship Id="rId20" Type="http://schemas.openxmlformats.org/officeDocument/2006/relationships/slide" Target="slides/slide5.xml"/><Relationship Id="rId29" Type="http://schemas.openxmlformats.org/officeDocument/2006/relationships/slide" Target="slides/slide14.xml"/><Relationship Id="rId41" Type="http://schemas.openxmlformats.org/officeDocument/2006/relationships/slide" Target="slides/slide26.xml"/><Relationship Id="rId54"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Master" Target="slideMasters/slideMaster8.xml"/><Relationship Id="rId24" Type="http://schemas.openxmlformats.org/officeDocument/2006/relationships/slide" Target="slides/slide9.xml"/><Relationship Id="rId32" Type="http://schemas.openxmlformats.org/officeDocument/2006/relationships/slide" Target="slides/slide17.xml"/><Relationship Id="rId37" Type="http://schemas.openxmlformats.org/officeDocument/2006/relationships/slide" Target="slides/slide22.xml"/><Relationship Id="rId40" Type="http://schemas.openxmlformats.org/officeDocument/2006/relationships/slide" Target="slides/slide25.xml"/><Relationship Id="rId45" Type="http://schemas.openxmlformats.org/officeDocument/2006/relationships/slide" Target="slides/slide30.xml"/><Relationship Id="rId53" Type="http://schemas.openxmlformats.org/officeDocument/2006/relationships/viewProps" Target="viewProps.xml"/><Relationship Id="rId5" Type="http://schemas.openxmlformats.org/officeDocument/2006/relationships/slideMaster" Target="slideMasters/slideMaster2.xml"/><Relationship Id="rId15" Type="http://schemas.openxmlformats.org/officeDocument/2006/relationships/slideMaster" Target="slideMasters/slideMaster12.xml"/><Relationship Id="rId23" Type="http://schemas.openxmlformats.org/officeDocument/2006/relationships/slide" Target="slides/slide8.xml"/><Relationship Id="rId28" Type="http://schemas.openxmlformats.org/officeDocument/2006/relationships/slide" Target="slides/slide13.xml"/><Relationship Id="rId36" Type="http://schemas.openxmlformats.org/officeDocument/2006/relationships/slide" Target="slides/slide21.xml"/><Relationship Id="rId49" Type="http://schemas.openxmlformats.org/officeDocument/2006/relationships/notesMaster" Target="notesMasters/notesMaster1.xml"/><Relationship Id="rId10" Type="http://schemas.openxmlformats.org/officeDocument/2006/relationships/slideMaster" Target="slideMasters/slideMaster7.xml"/><Relationship Id="rId19" Type="http://schemas.openxmlformats.org/officeDocument/2006/relationships/slide" Target="slides/slide4.xml"/><Relationship Id="rId31" Type="http://schemas.openxmlformats.org/officeDocument/2006/relationships/slide" Target="slides/slide16.xml"/><Relationship Id="rId44" Type="http://schemas.openxmlformats.org/officeDocument/2006/relationships/slide" Target="slides/slide29.xml"/><Relationship Id="rId52"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Master" Target="slideMasters/slideMaster6.xml"/><Relationship Id="rId14" Type="http://schemas.openxmlformats.org/officeDocument/2006/relationships/slideMaster" Target="slideMasters/slideMaster11.xml"/><Relationship Id="rId22" Type="http://schemas.openxmlformats.org/officeDocument/2006/relationships/slide" Target="slides/slide7.xml"/><Relationship Id="rId27" Type="http://schemas.openxmlformats.org/officeDocument/2006/relationships/slide" Target="slides/slide12.xml"/><Relationship Id="rId30" Type="http://schemas.openxmlformats.org/officeDocument/2006/relationships/slide" Target="slides/slide15.xml"/><Relationship Id="rId35" Type="http://schemas.openxmlformats.org/officeDocument/2006/relationships/slide" Target="slides/slide20.xml"/><Relationship Id="rId43" Type="http://schemas.openxmlformats.org/officeDocument/2006/relationships/slide" Target="slides/slide28.xml"/><Relationship Id="rId48" Type="http://schemas.openxmlformats.org/officeDocument/2006/relationships/slide" Target="slides/slide33.xml"/><Relationship Id="rId8" Type="http://schemas.openxmlformats.org/officeDocument/2006/relationships/slideMaster" Target="slideMasters/slideMaster5.xml"/><Relationship Id="rId51" Type="http://schemas.openxmlformats.org/officeDocument/2006/relationships/commentAuthors" Target="commentAuthors.xml"/><Relationship Id="rId3" Type="http://schemas.openxmlformats.org/officeDocument/2006/relationships/customXml" Target="../customXml/item3.xml"/></Relationships>
</file>

<file path=ppt/diagrams/colors1.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172E8F6-7914-44C4-818F-0EDB27687ACD}" type="doc">
      <dgm:prSet loTypeId="urn:microsoft.com/office/officeart/2005/8/layout/hProcess4" loCatId="process" qsTypeId="urn:microsoft.com/office/officeart/2005/8/quickstyle/simple1" qsCatId="simple" csTypeId="urn:microsoft.com/office/officeart/2005/8/colors/accent0_3" csCatId="mainScheme" phldr="1"/>
      <dgm:spPr/>
      <dgm:t>
        <a:bodyPr/>
        <a:lstStyle/>
        <a:p>
          <a:endParaRPr lang="en-US"/>
        </a:p>
      </dgm:t>
    </dgm:pt>
    <dgm:pt modelId="{6F0298EB-0440-438D-AC11-87EE27FC274B}">
      <dgm:prSet phldrT="[Text]"/>
      <dgm:spPr/>
      <dgm:t>
        <a:bodyPr/>
        <a:lstStyle/>
        <a:p>
          <a:r>
            <a:rPr lang="en-US" dirty="0" smtClean="0">
              <a:latin typeface="Arial" pitchFamily="34" charset="0"/>
              <a:cs typeface="Arial" pitchFamily="34" charset="0"/>
            </a:rPr>
            <a:t>USD(I)</a:t>
          </a:r>
          <a:endParaRPr lang="en-US" dirty="0">
            <a:latin typeface="Arial" pitchFamily="34" charset="0"/>
            <a:cs typeface="Arial" pitchFamily="34" charset="0"/>
          </a:endParaRPr>
        </a:p>
      </dgm:t>
    </dgm:pt>
    <dgm:pt modelId="{D6D85621-40FF-4037-97E5-4E079F569DE4}" type="parTrans" cxnId="{377923D8-9150-4646-976E-BAC90D2CAFD2}">
      <dgm:prSet/>
      <dgm:spPr/>
      <dgm:t>
        <a:bodyPr/>
        <a:lstStyle/>
        <a:p>
          <a:endParaRPr lang="en-US">
            <a:latin typeface="Arial" pitchFamily="34" charset="0"/>
            <a:cs typeface="Arial" pitchFamily="34" charset="0"/>
          </a:endParaRPr>
        </a:p>
      </dgm:t>
    </dgm:pt>
    <dgm:pt modelId="{269FD7A3-2A55-4ED7-A86C-A707802FD8C4}" type="sibTrans" cxnId="{377923D8-9150-4646-976E-BAC90D2CAFD2}">
      <dgm:prSet/>
      <dgm:spPr/>
      <dgm:t>
        <a:bodyPr/>
        <a:lstStyle/>
        <a:p>
          <a:endParaRPr lang="en-US" dirty="0">
            <a:latin typeface="Arial" pitchFamily="34" charset="0"/>
            <a:cs typeface="Arial" pitchFamily="34" charset="0"/>
          </a:endParaRPr>
        </a:p>
      </dgm:t>
    </dgm:pt>
    <dgm:pt modelId="{8B6D98C3-5DA3-4CC5-8B46-05D68E349773}">
      <dgm:prSet phldrT="[Text]"/>
      <dgm:spPr/>
      <dgm:t>
        <a:bodyPr/>
        <a:lstStyle/>
        <a:p>
          <a:r>
            <a:rPr lang="en-US" dirty="0" smtClean="0">
              <a:latin typeface="Arial" pitchFamily="34" charset="0"/>
              <a:cs typeface="Arial" pitchFamily="34" charset="0"/>
            </a:rPr>
            <a:t>Recommend Percentage Range for Pay Pool budgets across the  DoD IC</a:t>
          </a:r>
          <a:endParaRPr lang="en-US" dirty="0">
            <a:latin typeface="Arial" pitchFamily="34" charset="0"/>
            <a:cs typeface="Arial" pitchFamily="34" charset="0"/>
          </a:endParaRPr>
        </a:p>
      </dgm:t>
    </dgm:pt>
    <dgm:pt modelId="{A7305979-5A63-48E7-96D5-815903F3C790}" type="parTrans" cxnId="{A0CE137A-0599-4880-95EB-046A667F4D33}">
      <dgm:prSet/>
      <dgm:spPr/>
      <dgm:t>
        <a:bodyPr/>
        <a:lstStyle/>
        <a:p>
          <a:endParaRPr lang="en-US">
            <a:latin typeface="Arial" pitchFamily="34" charset="0"/>
            <a:cs typeface="Arial" pitchFamily="34" charset="0"/>
          </a:endParaRPr>
        </a:p>
      </dgm:t>
    </dgm:pt>
    <dgm:pt modelId="{15BC0CA2-9E5C-48CA-A63D-7E435B1768AE}" type="sibTrans" cxnId="{A0CE137A-0599-4880-95EB-046A667F4D33}">
      <dgm:prSet/>
      <dgm:spPr/>
      <dgm:t>
        <a:bodyPr/>
        <a:lstStyle/>
        <a:p>
          <a:endParaRPr lang="en-US">
            <a:latin typeface="Arial" pitchFamily="34" charset="0"/>
            <a:cs typeface="Arial" pitchFamily="34" charset="0"/>
          </a:endParaRPr>
        </a:p>
      </dgm:t>
    </dgm:pt>
    <dgm:pt modelId="{EAD15300-D956-45AD-8099-236A9F4572FC}">
      <dgm:prSet phldrT="[Text]"/>
      <dgm:spPr/>
      <dgm:t>
        <a:bodyPr/>
        <a:lstStyle/>
        <a:p>
          <a:r>
            <a:rPr lang="en-US" dirty="0" smtClean="0">
              <a:latin typeface="Arial" pitchFamily="34" charset="0"/>
              <a:cs typeface="Arial" pitchFamily="34" charset="0"/>
            </a:rPr>
            <a:t>Army G-2</a:t>
          </a:r>
          <a:endParaRPr lang="en-US" dirty="0">
            <a:latin typeface="Arial" pitchFamily="34" charset="0"/>
            <a:cs typeface="Arial" pitchFamily="34" charset="0"/>
          </a:endParaRPr>
        </a:p>
      </dgm:t>
    </dgm:pt>
    <dgm:pt modelId="{CC22EDC0-477A-4289-8D9F-FCE6FCBA82F3}" type="parTrans" cxnId="{17B506A0-7557-418F-9FB3-1B0DCE630355}">
      <dgm:prSet/>
      <dgm:spPr/>
      <dgm:t>
        <a:bodyPr/>
        <a:lstStyle/>
        <a:p>
          <a:endParaRPr lang="en-US">
            <a:latin typeface="Arial" pitchFamily="34" charset="0"/>
            <a:cs typeface="Arial" pitchFamily="34" charset="0"/>
          </a:endParaRPr>
        </a:p>
      </dgm:t>
    </dgm:pt>
    <dgm:pt modelId="{D90EF416-95B7-4C3F-B3A1-1E357D2A5FC6}" type="sibTrans" cxnId="{17B506A0-7557-418F-9FB3-1B0DCE630355}">
      <dgm:prSet/>
      <dgm:spPr/>
      <dgm:t>
        <a:bodyPr/>
        <a:lstStyle/>
        <a:p>
          <a:endParaRPr lang="en-US" dirty="0">
            <a:latin typeface="Arial" pitchFamily="34" charset="0"/>
            <a:cs typeface="Arial" pitchFamily="34" charset="0"/>
          </a:endParaRPr>
        </a:p>
      </dgm:t>
    </dgm:pt>
    <dgm:pt modelId="{17E6C41C-6A88-4136-A7C3-FEC1D772C64A}">
      <dgm:prSet phldrT="[Text]"/>
      <dgm:spPr/>
      <dgm:t>
        <a:bodyPr/>
        <a:lstStyle/>
        <a:p>
          <a:r>
            <a:rPr lang="en-US" dirty="0" smtClean="0">
              <a:latin typeface="Arial" pitchFamily="34" charset="0"/>
              <a:cs typeface="Arial" pitchFamily="34" charset="0"/>
            </a:rPr>
            <a:t>Sets Percentage Range for Army Pay Pool budget</a:t>
          </a:r>
          <a:endParaRPr lang="en-US" dirty="0">
            <a:latin typeface="Arial" pitchFamily="34" charset="0"/>
            <a:cs typeface="Arial" pitchFamily="34" charset="0"/>
          </a:endParaRPr>
        </a:p>
      </dgm:t>
    </dgm:pt>
    <dgm:pt modelId="{A4522F01-E368-4CD7-BA9E-5D69F3AD3ECF}" type="parTrans" cxnId="{42BB94F0-4E38-4995-A9D7-E7075E3FB6E3}">
      <dgm:prSet/>
      <dgm:spPr/>
      <dgm:t>
        <a:bodyPr/>
        <a:lstStyle/>
        <a:p>
          <a:endParaRPr lang="en-US">
            <a:latin typeface="Arial" pitchFamily="34" charset="0"/>
            <a:cs typeface="Arial" pitchFamily="34" charset="0"/>
          </a:endParaRPr>
        </a:p>
      </dgm:t>
    </dgm:pt>
    <dgm:pt modelId="{AE7901AE-B192-4CE3-967C-463BF837FE04}" type="sibTrans" cxnId="{42BB94F0-4E38-4995-A9D7-E7075E3FB6E3}">
      <dgm:prSet/>
      <dgm:spPr/>
      <dgm:t>
        <a:bodyPr/>
        <a:lstStyle/>
        <a:p>
          <a:endParaRPr lang="en-US">
            <a:latin typeface="Arial" pitchFamily="34" charset="0"/>
            <a:cs typeface="Arial" pitchFamily="34" charset="0"/>
          </a:endParaRPr>
        </a:p>
      </dgm:t>
    </dgm:pt>
    <dgm:pt modelId="{D3B4799B-922E-4EDB-BA0D-06F0CD0400A8}">
      <dgm:prSet phldrT="[Text]"/>
      <dgm:spPr/>
      <dgm:t>
        <a:bodyPr/>
        <a:lstStyle/>
        <a:p>
          <a:r>
            <a:rPr lang="en-US" dirty="0" smtClean="0">
              <a:latin typeface="Arial" pitchFamily="34" charset="0"/>
              <a:cs typeface="Arial" pitchFamily="34" charset="0"/>
            </a:rPr>
            <a:t>Commander</a:t>
          </a:r>
          <a:endParaRPr lang="en-US" dirty="0">
            <a:latin typeface="Arial" pitchFamily="34" charset="0"/>
            <a:cs typeface="Arial" pitchFamily="34" charset="0"/>
          </a:endParaRPr>
        </a:p>
      </dgm:t>
    </dgm:pt>
    <dgm:pt modelId="{682DC897-A1DB-459C-96C7-C393C4D27BFC}" type="parTrans" cxnId="{171F44F1-5F24-4E93-B864-3B170AF32735}">
      <dgm:prSet/>
      <dgm:spPr/>
      <dgm:t>
        <a:bodyPr/>
        <a:lstStyle/>
        <a:p>
          <a:endParaRPr lang="en-US">
            <a:latin typeface="Arial" pitchFamily="34" charset="0"/>
            <a:cs typeface="Arial" pitchFamily="34" charset="0"/>
          </a:endParaRPr>
        </a:p>
      </dgm:t>
    </dgm:pt>
    <dgm:pt modelId="{A69233CF-0FD9-4EDE-AA6D-EF5524F0910A}" type="sibTrans" cxnId="{171F44F1-5F24-4E93-B864-3B170AF32735}">
      <dgm:prSet/>
      <dgm:spPr/>
      <dgm:t>
        <a:bodyPr/>
        <a:lstStyle/>
        <a:p>
          <a:endParaRPr lang="en-US" dirty="0">
            <a:latin typeface="Arial" pitchFamily="34" charset="0"/>
            <a:cs typeface="Arial" pitchFamily="34" charset="0"/>
          </a:endParaRPr>
        </a:p>
      </dgm:t>
    </dgm:pt>
    <dgm:pt modelId="{A453A0D3-CEB8-4AB8-8E51-CF6243442FE0}">
      <dgm:prSet phldrT="[Text]"/>
      <dgm:spPr/>
      <dgm:t>
        <a:bodyPr/>
        <a:lstStyle/>
        <a:p>
          <a:r>
            <a:rPr lang="en-US" dirty="0" smtClean="0">
              <a:latin typeface="Arial" pitchFamily="34" charset="0"/>
              <a:cs typeface="Arial" pitchFamily="34" charset="0"/>
            </a:rPr>
            <a:t>Selects a percentage of budget based on Army G-2s recommended range for the Pay Pool</a:t>
          </a:r>
          <a:endParaRPr lang="en-US" dirty="0">
            <a:latin typeface="Arial" pitchFamily="34" charset="0"/>
            <a:cs typeface="Arial" pitchFamily="34" charset="0"/>
          </a:endParaRPr>
        </a:p>
      </dgm:t>
    </dgm:pt>
    <dgm:pt modelId="{0FDD184D-C46F-4E32-927B-DA7FC3747B4B}" type="parTrans" cxnId="{1FDAEA03-6A16-4BAB-80CE-4DF982ACBD70}">
      <dgm:prSet/>
      <dgm:spPr/>
      <dgm:t>
        <a:bodyPr/>
        <a:lstStyle/>
        <a:p>
          <a:endParaRPr lang="en-US">
            <a:latin typeface="Arial" pitchFamily="34" charset="0"/>
            <a:cs typeface="Arial" pitchFamily="34" charset="0"/>
          </a:endParaRPr>
        </a:p>
      </dgm:t>
    </dgm:pt>
    <dgm:pt modelId="{E4EEF849-487D-4D52-8701-E8A9D1181AE0}" type="sibTrans" cxnId="{1FDAEA03-6A16-4BAB-80CE-4DF982ACBD70}">
      <dgm:prSet/>
      <dgm:spPr/>
      <dgm:t>
        <a:bodyPr/>
        <a:lstStyle/>
        <a:p>
          <a:endParaRPr lang="en-US">
            <a:latin typeface="Arial" pitchFamily="34" charset="0"/>
            <a:cs typeface="Arial" pitchFamily="34" charset="0"/>
          </a:endParaRPr>
        </a:p>
      </dgm:t>
    </dgm:pt>
    <dgm:pt modelId="{8D2EA4FD-1875-4D9F-96A0-F60365F347EB}">
      <dgm:prSet phldrT="[Text]"/>
      <dgm:spPr/>
      <dgm:t>
        <a:bodyPr/>
        <a:lstStyle/>
        <a:p>
          <a:r>
            <a:rPr lang="en-US" dirty="0" smtClean="0">
              <a:latin typeface="Arial" pitchFamily="34" charset="0"/>
              <a:cs typeface="Arial" pitchFamily="34" charset="0"/>
            </a:rPr>
            <a:t>Pay Pool </a:t>
          </a:r>
          <a:endParaRPr lang="en-US" dirty="0">
            <a:latin typeface="Arial" pitchFamily="34" charset="0"/>
            <a:cs typeface="Arial" pitchFamily="34" charset="0"/>
          </a:endParaRPr>
        </a:p>
      </dgm:t>
    </dgm:pt>
    <dgm:pt modelId="{94EDC4D4-3CE8-47EB-BF36-E9516B51C84F}" type="parTrans" cxnId="{0B67CEEF-657D-4A8F-90D5-3B077DA474E6}">
      <dgm:prSet/>
      <dgm:spPr/>
      <dgm:t>
        <a:bodyPr/>
        <a:lstStyle/>
        <a:p>
          <a:endParaRPr lang="en-US"/>
        </a:p>
      </dgm:t>
    </dgm:pt>
    <dgm:pt modelId="{F2639E63-C4A1-405F-B426-EB39C8C98F28}" type="sibTrans" cxnId="{0B67CEEF-657D-4A8F-90D5-3B077DA474E6}">
      <dgm:prSet/>
      <dgm:spPr/>
      <dgm:t>
        <a:bodyPr/>
        <a:lstStyle/>
        <a:p>
          <a:endParaRPr lang="en-US"/>
        </a:p>
      </dgm:t>
    </dgm:pt>
    <dgm:pt modelId="{D4BC852C-FA94-4D92-AF23-DFE6DC684125}">
      <dgm:prSet phldrT="[Text]"/>
      <dgm:spPr/>
      <dgm:t>
        <a:bodyPr/>
        <a:lstStyle/>
        <a:p>
          <a:r>
            <a:rPr lang="en-US" dirty="0" smtClean="0">
              <a:latin typeface="Arial" pitchFamily="34" charset="0"/>
              <a:cs typeface="Arial" pitchFamily="34" charset="0"/>
            </a:rPr>
            <a:t>Multiplies the selected percentage by the sum of employee base  salaries in the pay pool</a:t>
          </a:r>
          <a:endParaRPr lang="en-US" dirty="0">
            <a:latin typeface="Arial" pitchFamily="34" charset="0"/>
            <a:cs typeface="Arial" pitchFamily="34" charset="0"/>
          </a:endParaRPr>
        </a:p>
      </dgm:t>
    </dgm:pt>
    <dgm:pt modelId="{A79B5011-2F0C-43F5-A248-4C0A1E7633E9}" type="parTrans" cxnId="{B5625341-C499-4B12-824D-4CEB9EF21C12}">
      <dgm:prSet/>
      <dgm:spPr/>
      <dgm:t>
        <a:bodyPr/>
        <a:lstStyle/>
        <a:p>
          <a:endParaRPr lang="en-US"/>
        </a:p>
      </dgm:t>
    </dgm:pt>
    <dgm:pt modelId="{692EBB44-A8AE-47B5-9F07-B7BB7A054A98}" type="sibTrans" cxnId="{B5625341-C499-4B12-824D-4CEB9EF21C12}">
      <dgm:prSet/>
      <dgm:spPr/>
      <dgm:t>
        <a:bodyPr/>
        <a:lstStyle/>
        <a:p>
          <a:endParaRPr lang="en-US"/>
        </a:p>
      </dgm:t>
    </dgm:pt>
    <dgm:pt modelId="{9839B15D-BD75-47ED-A442-45E5D5724478}" type="pres">
      <dgm:prSet presAssocID="{D172E8F6-7914-44C4-818F-0EDB27687ACD}" presName="Name0" presStyleCnt="0">
        <dgm:presLayoutVars>
          <dgm:dir/>
          <dgm:animLvl val="lvl"/>
          <dgm:resizeHandles val="exact"/>
        </dgm:presLayoutVars>
      </dgm:prSet>
      <dgm:spPr/>
      <dgm:t>
        <a:bodyPr/>
        <a:lstStyle/>
        <a:p>
          <a:endParaRPr lang="en-US"/>
        </a:p>
      </dgm:t>
    </dgm:pt>
    <dgm:pt modelId="{D9836356-3C5E-48C5-82EF-1427CF01D062}" type="pres">
      <dgm:prSet presAssocID="{D172E8F6-7914-44C4-818F-0EDB27687ACD}" presName="tSp" presStyleCnt="0"/>
      <dgm:spPr/>
      <dgm:t>
        <a:bodyPr/>
        <a:lstStyle/>
        <a:p>
          <a:endParaRPr lang="en-US"/>
        </a:p>
      </dgm:t>
    </dgm:pt>
    <dgm:pt modelId="{7467AB44-03B9-413B-81D8-B3F4981ABC2C}" type="pres">
      <dgm:prSet presAssocID="{D172E8F6-7914-44C4-818F-0EDB27687ACD}" presName="bSp" presStyleCnt="0"/>
      <dgm:spPr/>
      <dgm:t>
        <a:bodyPr/>
        <a:lstStyle/>
        <a:p>
          <a:endParaRPr lang="en-US"/>
        </a:p>
      </dgm:t>
    </dgm:pt>
    <dgm:pt modelId="{11701AA1-646C-49B3-91F5-B6381BB13590}" type="pres">
      <dgm:prSet presAssocID="{D172E8F6-7914-44C4-818F-0EDB27687ACD}" presName="process" presStyleCnt="0"/>
      <dgm:spPr/>
      <dgm:t>
        <a:bodyPr/>
        <a:lstStyle/>
        <a:p>
          <a:endParaRPr lang="en-US"/>
        </a:p>
      </dgm:t>
    </dgm:pt>
    <dgm:pt modelId="{DB3D0B58-966D-4319-995F-5C4E1509A45E}" type="pres">
      <dgm:prSet presAssocID="{6F0298EB-0440-438D-AC11-87EE27FC274B}" presName="composite1" presStyleCnt="0"/>
      <dgm:spPr/>
      <dgm:t>
        <a:bodyPr/>
        <a:lstStyle/>
        <a:p>
          <a:endParaRPr lang="en-US"/>
        </a:p>
      </dgm:t>
    </dgm:pt>
    <dgm:pt modelId="{D3EF2F5D-F6A4-44EF-B84D-5CB96D76EC28}" type="pres">
      <dgm:prSet presAssocID="{6F0298EB-0440-438D-AC11-87EE27FC274B}" presName="dummyNode1" presStyleLbl="node1" presStyleIdx="0" presStyleCnt="4"/>
      <dgm:spPr/>
      <dgm:t>
        <a:bodyPr/>
        <a:lstStyle/>
        <a:p>
          <a:endParaRPr lang="en-US"/>
        </a:p>
      </dgm:t>
    </dgm:pt>
    <dgm:pt modelId="{1586E68F-9490-4CCC-AFED-047E36C60507}" type="pres">
      <dgm:prSet presAssocID="{6F0298EB-0440-438D-AC11-87EE27FC274B}" presName="childNode1" presStyleLbl="bgAcc1" presStyleIdx="0" presStyleCnt="4">
        <dgm:presLayoutVars>
          <dgm:bulletEnabled val="1"/>
        </dgm:presLayoutVars>
      </dgm:prSet>
      <dgm:spPr/>
      <dgm:t>
        <a:bodyPr/>
        <a:lstStyle/>
        <a:p>
          <a:endParaRPr lang="en-US"/>
        </a:p>
      </dgm:t>
    </dgm:pt>
    <dgm:pt modelId="{7282553F-A6C1-4E94-861C-3C09A91AC9AF}" type="pres">
      <dgm:prSet presAssocID="{6F0298EB-0440-438D-AC11-87EE27FC274B}" presName="childNode1tx" presStyleLbl="bgAcc1" presStyleIdx="0" presStyleCnt="4">
        <dgm:presLayoutVars>
          <dgm:bulletEnabled val="1"/>
        </dgm:presLayoutVars>
      </dgm:prSet>
      <dgm:spPr/>
      <dgm:t>
        <a:bodyPr/>
        <a:lstStyle/>
        <a:p>
          <a:endParaRPr lang="en-US"/>
        </a:p>
      </dgm:t>
    </dgm:pt>
    <dgm:pt modelId="{A324677E-CF62-41C2-85B1-A69D241200A9}" type="pres">
      <dgm:prSet presAssocID="{6F0298EB-0440-438D-AC11-87EE27FC274B}" presName="parentNode1" presStyleLbl="node1" presStyleIdx="0" presStyleCnt="4">
        <dgm:presLayoutVars>
          <dgm:chMax val="1"/>
          <dgm:bulletEnabled val="1"/>
        </dgm:presLayoutVars>
      </dgm:prSet>
      <dgm:spPr/>
      <dgm:t>
        <a:bodyPr/>
        <a:lstStyle/>
        <a:p>
          <a:endParaRPr lang="en-US"/>
        </a:p>
      </dgm:t>
    </dgm:pt>
    <dgm:pt modelId="{8D18FE1F-070A-4713-A75D-12D1475DE525}" type="pres">
      <dgm:prSet presAssocID="{6F0298EB-0440-438D-AC11-87EE27FC274B}" presName="connSite1" presStyleCnt="0"/>
      <dgm:spPr/>
      <dgm:t>
        <a:bodyPr/>
        <a:lstStyle/>
        <a:p>
          <a:endParaRPr lang="en-US"/>
        </a:p>
      </dgm:t>
    </dgm:pt>
    <dgm:pt modelId="{FEBBF2E2-3AA6-4AEA-836E-43E2ED24DE1E}" type="pres">
      <dgm:prSet presAssocID="{269FD7A3-2A55-4ED7-A86C-A707802FD8C4}" presName="Name9" presStyleLbl="sibTrans2D1" presStyleIdx="0" presStyleCnt="3" custLinFactNeighborX="1601" custLinFactNeighborY="78"/>
      <dgm:spPr/>
      <dgm:t>
        <a:bodyPr/>
        <a:lstStyle/>
        <a:p>
          <a:endParaRPr lang="en-US"/>
        </a:p>
      </dgm:t>
    </dgm:pt>
    <dgm:pt modelId="{C1BE2777-A037-48A5-9719-BCB634D80333}" type="pres">
      <dgm:prSet presAssocID="{EAD15300-D956-45AD-8099-236A9F4572FC}" presName="composite2" presStyleCnt="0"/>
      <dgm:spPr/>
      <dgm:t>
        <a:bodyPr/>
        <a:lstStyle/>
        <a:p>
          <a:endParaRPr lang="en-US"/>
        </a:p>
      </dgm:t>
    </dgm:pt>
    <dgm:pt modelId="{55857ABB-38E7-44F2-96E8-EBAE8C5AFB59}" type="pres">
      <dgm:prSet presAssocID="{EAD15300-D956-45AD-8099-236A9F4572FC}" presName="dummyNode2" presStyleLbl="node1" presStyleIdx="0" presStyleCnt="4"/>
      <dgm:spPr/>
      <dgm:t>
        <a:bodyPr/>
        <a:lstStyle/>
        <a:p>
          <a:endParaRPr lang="en-US"/>
        </a:p>
      </dgm:t>
    </dgm:pt>
    <dgm:pt modelId="{E107F47A-DDDF-48A5-8D15-73F484A82734}" type="pres">
      <dgm:prSet presAssocID="{EAD15300-D956-45AD-8099-236A9F4572FC}" presName="childNode2" presStyleLbl="bgAcc1" presStyleIdx="1" presStyleCnt="4">
        <dgm:presLayoutVars>
          <dgm:bulletEnabled val="1"/>
        </dgm:presLayoutVars>
      </dgm:prSet>
      <dgm:spPr/>
      <dgm:t>
        <a:bodyPr/>
        <a:lstStyle/>
        <a:p>
          <a:endParaRPr lang="en-US"/>
        </a:p>
      </dgm:t>
    </dgm:pt>
    <dgm:pt modelId="{637915CA-56D9-4D36-955F-8A88A91EFB64}" type="pres">
      <dgm:prSet presAssocID="{EAD15300-D956-45AD-8099-236A9F4572FC}" presName="childNode2tx" presStyleLbl="bgAcc1" presStyleIdx="1" presStyleCnt="4">
        <dgm:presLayoutVars>
          <dgm:bulletEnabled val="1"/>
        </dgm:presLayoutVars>
      </dgm:prSet>
      <dgm:spPr/>
      <dgm:t>
        <a:bodyPr/>
        <a:lstStyle/>
        <a:p>
          <a:endParaRPr lang="en-US"/>
        </a:p>
      </dgm:t>
    </dgm:pt>
    <dgm:pt modelId="{0E514F7B-F49F-4969-9A61-ABE03A93C11B}" type="pres">
      <dgm:prSet presAssocID="{EAD15300-D956-45AD-8099-236A9F4572FC}" presName="parentNode2" presStyleLbl="node1" presStyleIdx="1" presStyleCnt="4">
        <dgm:presLayoutVars>
          <dgm:chMax val="0"/>
          <dgm:bulletEnabled val="1"/>
        </dgm:presLayoutVars>
      </dgm:prSet>
      <dgm:spPr/>
      <dgm:t>
        <a:bodyPr/>
        <a:lstStyle/>
        <a:p>
          <a:endParaRPr lang="en-US"/>
        </a:p>
      </dgm:t>
    </dgm:pt>
    <dgm:pt modelId="{718DAC36-EA6E-4755-AA6C-451B5542A06C}" type="pres">
      <dgm:prSet presAssocID="{EAD15300-D956-45AD-8099-236A9F4572FC}" presName="connSite2" presStyleCnt="0"/>
      <dgm:spPr/>
      <dgm:t>
        <a:bodyPr/>
        <a:lstStyle/>
        <a:p>
          <a:endParaRPr lang="en-US"/>
        </a:p>
      </dgm:t>
    </dgm:pt>
    <dgm:pt modelId="{F0CC3C89-3C26-401F-9E16-782888E7076F}" type="pres">
      <dgm:prSet presAssocID="{D90EF416-95B7-4C3F-B3A1-1E357D2A5FC6}" presName="Name18" presStyleLbl="sibTrans2D1" presStyleIdx="1" presStyleCnt="3"/>
      <dgm:spPr/>
      <dgm:t>
        <a:bodyPr/>
        <a:lstStyle/>
        <a:p>
          <a:endParaRPr lang="en-US"/>
        </a:p>
      </dgm:t>
    </dgm:pt>
    <dgm:pt modelId="{13B7C20C-B06C-4BFC-A83B-CC11E6BD5E88}" type="pres">
      <dgm:prSet presAssocID="{D3B4799B-922E-4EDB-BA0D-06F0CD0400A8}" presName="composite1" presStyleCnt="0"/>
      <dgm:spPr/>
      <dgm:t>
        <a:bodyPr/>
        <a:lstStyle/>
        <a:p>
          <a:endParaRPr lang="en-US"/>
        </a:p>
      </dgm:t>
    </dgm:pt>
    <dgm:pt modelId="{C877767E-1D0C-45DA-8069-15F850F6B4AF}" type="pres">
      <dgm:prSet presAssocID="{D3B4799B-922E-4EDB-BA0D-06F0CD0400A8}" presName="dummyNode1" presStyleLbl="node1" presStyleIdx="1" presStyleCnt="4"/>
      <dgm:spPr/>
      <dgm:t>
        <a:bodyPr/>
        <a:lstStyle/>
        <a:p>
          <a:endParaRPr lang="en-US"/>
        </a:p>
      </dgm:t>
    </dgm:pt>
    <dgm:pt modelId="{66036C8D-7286-4C05-A1CC-08FDECCC78F2}" type="pres">
      <dgm:prSet presAssocID="{D3B4799B-922E-4EDB-BA0D-06F0CD0400A8}" presName="childNode1" presStyleLbl="bgAcc1" presStyleIdx="2" presStyleCnt="4">
        <dgm:presLayoutVars>
          <dgm:bulletEnabled val="1"/>
        </dgm:presLayoutVars>
      </dgm:prSet>
      <dgm:spPr/>
      <dgm:t>
        <a:bodyPr/>
        <a:lstStyle/>
        <a:p>
          <a:endParaRPr lang="en-US"/>
        </a:p>
      </dgm:t>
    </dgm:pt>
    <dgm:pt modelId="{101FB0ED-D76D-4E0F-9E9E-9A3A6895BD49}" type="pres">
      <dgm:prSet presAssocID="{D3B4799B-922E-4EDB-BA0D-06F0CD0400A8}" presName="childNode1tx" presStyleLbl="bgAcc1" presStyleIdx="2" presStyleCnt="4">
        <dgm:presLayoutVars>
          <dgm:bulletEnabled val="1"/>
        </dgm:presLayoutVars>
      </dgm:prSet>
      <dgm:spPr/>
      <dgm:t>
        <a:bodyPr/>
        <a:lstStyle/>
        <a:p>
          <a:endParaRPr lang="en-US"/>
        </a:p>
      </dgm:t>
    </dgm:pt>
    <dgm:pt modelId="{2CA73B0B-BAC4-4302-A3D4-F9AFC2F4E52C}" type="pres">
      <dgm:prSet presAssocID="{D3B4799B-922E-4EDB-BA0D-06F0CD0400A8}" presName="parentNode1" presStyleLbl="node1" presStyleIdx="2" presStyleCnt="4">
        <dgm:presLayoutVars>
          <dgm:chMax val="1"/>
          <dgm:bulletEnabled val="1"/>
        </dgm:presLayoutVars>
      </dgm:prSet>
      <dgm:spPr/>
      <dgm:t>
        <a:bodyPr/>
        <a:lstStyle/>
        <a:p>
          <a:endParaRPr lang="en-US"/>
        </a:p>
      </dgm:t>
    </dgm:pt>
    <dgm:pt modelId="{CD2497E5-70EE-4DD5-8187-BF0A4D7A226D}" type="pres">
      <dgm:prSet presAssocID="{D3B4799B-922E-4EDB-BA0D-06F0CD0400A8}" presName="connSite1" presStyleCnt="0"/>
      <dgm:spPr/>
      <dgm:t>
        <a:bodyPr/>
        <a:lstStyle/>
        <a:p>
          <a:endParaRPr lang="en-US"/>
        </a:p>
      </dgm:t>
    </dgm:pt>
    <dgm:pt modelId="{DDC98122-31DF-4CEC-A0A6-CAE0E8DB71BA}" type="pres">
      <dgm:prSet presAssocID="{A69233CF-0FD9-4EDE-AA6D-EF5524F0910A}" presName="Name9" presStyleLbl="sibTrans2D1" presStyleIdx="2" presStyleCnt="3"/>
      <dgm:spPr/>
      <dgm:t>
        <a:bodyPr/>
        <a:lstStyle/>
        <a:p>
          <a:endParaRPr lang="en-US"/>
        </a:p>
      </dgm:t>
    </dgm:pt>
    <dgm:pt modelId="{2C0CD3F5-9003-4A09-84F0-84656D11E502}" type="pres">
      <dgm:prSet presAssocID="{8D2EA4FD-1875-4D9F-96A0-F60365F347EB}" presName="composite2" presStyleCnt="0"/>
      <dgm:spPr/>
      <dgm:t>
        <a:bodyPr/>
        <a:lstStyle/>
        <a:p>
          <a:endParaRPr lang="en-US"/>
        </a:p>
      </dgm:t>
    </dgm:pt>
    <dgm:pt modelId="{F76DA808-27BF-461E-8D29-8BB76A09171D}" type="pres">
      <dgm:prSet presAssocID="{8D2EA4FD-1875-4D9F-96A0-F60365F347EB}" presName="dummyNode2" presStyleLbl="node1" presStyleIdx="2" presStyleCnt="4"/>
      <dgm:spPr/>
      <dgm:t>
        <a:bodyPr/>
        <a:lstStyle/>
        <a:p>
          <a:endParaRPr lang="en-US"/>
        </a:p>
      </dgm:t>
    </dgm:pt>
    <dgm:pt modelId="{6A51B08A-16A7-44FD-A2EA-F2B0E811153E}" type="pres">
      <dgm:prSet presAssocID="{8D2EA4FD-1875-4D9F-96A0-F60365F347EB}" presName="childNode2" presStyleLbl="bgAcc1" presStyleIdx="3" presStyleCnt="4">
        <dgm:presLayoutVars>
          <dgm:bulletEnabled val="1"/>
        </dgm:presLayoutVars>
      </dgm:prSet>
      <dgm:spPr/>
      <dgm:t>
        <a:bodyPr/>
        <a:lstStyle/>
        <a:p>
          <a:endParaRPr lang="en-US"/>
        </a:p>
      </dgm:t>
    </dgm:pt>
    <dgm:pt modelId="{0DF23EC1-8371-4817-BE29-B57B164A3B14}" type="pres">
      <dgm:prSet presAssocID="{8D2EA4FD-1875-4D9F-96A0-F60365F347EB}" presName="childNode2tx" presStyleLbl="bgAcc1" presStyleIdx="3" presStyleCnt="4">
        <dgm:presLayoutVars>
          <dgm:bulletEnabled val="1"/>
        </dgm:presLayoutVars>
      </dgm:prSet>
      <dgm:spPr/>
      <dgm:t>
        <a:bodyPr/>
        <a:lstStyle/>
        <a:p>
          <a:endParaRPr lang="en-US"/>
        </a:p>
      </dgm:t>
    </dgm:pt>
    <dgm:pt modelId="{4CC2DD99-47D5-47C0-B403-5C6074A804C0}" type="pres">
      <dgm:prSet presAssocID="{8D2EA4FD-1875-4D9F-96A0-F60365F347EB}" presName="parentNode2" presStyleLbl="node1" presStyleIdx="3" presStyleCnt="4">
        <dgm:presLayoutVars>
          <dgm:chMax val="0"/>
          <dgm:bulletEnabled val="1"/>
        </dgm:presLayoutVars>
      </dgm:prSet>
      <dgm:spPr/>
      <dgm:t>
        <a:bodyPr/>
        <a:lstStyle/>
        <a:p>
          <a:endParaRPr lang="en-US"/>
        </a:p>
      </dgm:t>
    </dgm:pt>
    <dgm:pt modelId="{B45C77CB-AD10-48B1-86EC-B89DA671352F}" type="pres">
      <dgm:prSet presAssocID="{8D2EA4FD-1875-4D9F-96A0-F60365F347EB}" presName="connSite2" presStyleCnt="0"/>
      <dgm:spPr/>
      <dgm:t>
        <a:bodyPr/>
        <a:lstStyle/>
        <a:p>
          <a:endParaRPr lang="en-US"/>
        </a:p>
      </dgm:t>
    </dgm:pt>
  </dgm:ptLst>
  <dgm:cxnLst>
    <dgm:cxn modelId="{B5625341-C499-4B12-824D-4CEB9EF21C12}" srcId="{8D2EA4FD-1875-4D9F-96A0-F60365F347EB}" destId="{D4BC852C-FA94-4D92-AF23-DFE6DC684125}" srcOrd="0" destOrd="0" parTransId="{A79B5011-2F0C-43F5-A248-4C0A1E7633E9}" sibTransId="{692EBB44-A8AE-47B5-9F07-B7BB7A054A98}"/>
    <dgm:cxn modelId="{02EC929A-4869-451F-BFBE-5ACE0514A704}" type="presOf" srcId="{269FD7A3-2A55-4ED7-A86C-A707802FD8C4}" destId="{FEBBF2E2-3AA6-4AEA-836E-43E2ED24DE1E}" srcOrd="0" destOrd="0" presId="urn:microsoft.com/office/officeart/2005/8/layout/hProcess4"/>
    <dgm:cxn modelId="{E0381A9A-BEA4-49C1-8A0C-2269DFC0E4EA}" type="presOf" srcId="{6F0298EB-0440-438D-AC11-87EE27FC274B}" destId="{A324677E-CF62-41C2-85B1-A69D241200A9}" srcOrd="0" destOrd="0" presId="urn:microsoft.com/office/officeart/2005/8/layout/hProcess4"/>
    <dgm:cxn modelId="{B5CE8246-F989-49E5-AFF9-71BAAE7D447B}" type="presOf" srcId="{D4BC852C-FA94-4D92-AF23-DFE6DC684125}" destId="{6A51B08A-16A7-44FD-A2EA-F2B0E811153E}" srcOrd="0" destOrd="0" presId="urn:microsoft.com/office/officeart/2005/8/layout/hProcess4"/>
    <dgm:cxn modelId="{377923D8-9150-4646-976E-BAC90D2CAFD2}" srcId="{D172E8F6-7914-44C4-818F-0EDB27687ACD}" destId="{6F0298EB-0440-438D-AC11-87EE27FC274B}" srcOrd="0" destOrd="0" parTransId="{D6D85621-40FF-4037-97E5-4E079F569DE4}" sibTransId="{269FD7A3-2A55-4ED7-A86C-A707802FD8C4}"/>
    <dgm:cxn modelId="{1FDAEA03-6A16-4BAB-80CE-4DF982ACBD70}" srcId="{D3B4799B-922E-4EDB-BA0D-06F0CD0400A8}" destId="{A453A0D3-CEB8-4AB8-8E51-CF6243442FE0}" srcOrd="0" destOrd="0" parTransId="{0FDD184D-C46F-4E32-927B-DA7FC3747B4B}" sibTransId="{E4EEF849-487D-4D52-8701-E8A9D1181AE0}"/>
    <dgm:cxn modelId="{17B506A0-7557-418F-9FB3-1B0DCE630355}" srcId="{D172E8F6-7914-44C4-818F-0EDB27687ACD}" destId="{EAD15300-D956-45AD-8099-236A9F4572FC}" srcOrd="1" destOrd="0" parTransId="{CC22EDC0-477A-4289-8D9F-FCE6FCBA82F3}" sibTransId="{D90EF416-95B7-4C3F-B3A1-1E357D2A5FC6}"/>
    <dgm:cxn modelId="{3C3F3CED-A81A-4222-B2B0-5907F4B5C2B4}" type="presOf" srcId="{8B6D98C3-5DA3-4CC5-8B46-05D68E349773}" destId="{7282553F-A6C1-4E94-861C-3C09A91AC9AF}" srcOrd="1" destOrd="0" presId="urn:microsoft.com/office/officeart/2005/8/layout/hProcess4"/>
    <dgm:cxn modelId="{8D044DAB-E987-4925-A918-6CD585FD9572}" type="presOf" srcId="{D172E8F6-7914-44C4-818F-0EDB27687ACD}" destId="{9839B15D-BD75-47ED-A442-45E5D5724478}" srcOrd="0" destOrd="0" presId="urn:microsoft.com/office/officeart/2005/8/layout/hProcess4"/>
    <dgm:cxn modelId="{AC136808-37C5-42F3-AD5B-8C08303E7C88}" type="presOf" srcId="{D90EF416-95B7-4C3F-B3A1-1E357D2A5FC6}" destId="{F0CC3C89-3C26-401F-9E16-782888E7076F}" srcOrd="0" destOrd="0" presId="urn:microsoft.com/office/officeart/2005/8/layout/hProcess4"/>
    <dgm:cxn modelId="{0B67CEEF-657D-4A8F-90D5-3B077DA474E6}" srcId="{D172E8F6-7914-44C4-818F-0EDB27687ACD}" destId="{8D2EA4FD-1875-4D9F-96A0-F60365F347EB}" srcOrd="3" destOrd="0" parTransId="{94EDC4D4-3CE8-47EB-BF36-E9516B51C84F}" sibTransId="{F2639E63-C4A1-405F-B426-EB39C8C98F28}"/>
    <dgm:cxn modelId="{AE4D5C61-A70B-4A3B-A4FE-530478245AB8}" type="presOf" srcId="{EAD15300-D956-45AD-8099-236A9F4572FC}" destId="{0E514F7B-F49F-4969-9A61-ABE03A93C11B}" srcOrd="0" destOrd="0" presId="urn:microsoft.com/office/officeart/2005/8/layout/hProcess4"/>
    <dgm:cxn modelId="{09E88FC2-45BA-47BF-B3ED-C8C115E5F26E}" type="presOf" srcId="{A453A0D3-CEB8-4AB8-8E51-CF6243442FE0}" destId="{101FB0ED-D76D-4E0F-9E9E-9A3A6895BD49}" srcOrd="1" destOrd="0" presId="urn:microsoft.com/office/officeart/2005/8/layout/hProcess4"/>
    <dgm:cxn modelId="{EE84E15F-D956-4670-A9B7-6103621F083F}" type="presOf" srcId="{A453A0D3-CEB8-4AB8-8E51-CF6243442FE0}" destId="{66036C8D-7286-4C05-A1CC-08FDECCC78F2}" srcOrd="0" destOrd="0" presId="urn:microsoft.com/office/officeart/2005/8/layout/hProcess4"/>
    <dgm:cxn modelId="{15E2F717-9281-49C1-906B-CEE954D4B968}" type="presOf" srcId="{17E6C41C-6A88-4136-A7C3-FEC1D772C64A}" destId="{E107F47A-DDDF-48A5-8D15-73F484A82734}" srcOrd="0" destOrd="0" presId="urn:microsoft.com/office/officeart/2005/8/layout/hProcess4"/>
    <dgm:cxn modelId="{A0CE137A-0599-4880-95EB-046A667F4D33}" srcId="{6F0298EB-0440-438D-AC11-87EE27FC274B}" destId="{8B6D98C3-5DA3-4CC5-8B46-05D68E349773}" srcOrd="0" destOrd="0" parTransId="{A7305979-5A63-48E7-96D5-815903F3C790}" sibTransId="{15BC0CA2-9E5C-48CA-A63D-7E435B1768AE}"/>
    <dgm:cxn modelId="{171F44F1-5F24-4E93-B864-3B170AF32735}" srcId="{D172E8F6-7914-44C4-818F-0EDB27687ACD}" destId="{D3B4799B-922E-4EDB-BA0D-06F0CD0400A8}" srcOrd="2" destOrd="0" parTransId="{682DC897-A1DB-459C-96C7-C393C4D27BFC}" sibTransId="{A69233CF-0FD9-4EDE-AA6D-EF5524F0910A}"/>
    <dgm:cxn modelId="{11838150-9DD7-4391-A529-9019B83E4218}" type="presOf" srcId="{8D2EA4FD-1875-4D9F-96A0-F60365F347EB}" destId="{4CC2DD99-47D5-47C0-B403-5C6074A804C0}" srcOrd="0" destOrd="0" presId="urn:microsoft.com/office/officeart/2005/8/layout/hProcess4"/>
    <dgm:cxn modelId="{B798B00D-45F9-4007-9A76-25275BEF1805}" type="presOf" srcId="{D4BC852C-FA94-4D92-AF23-DFE6DC684125}" destId="{0DF23EC1-8371-4817-BE29-B57B164A3B14}" srcOrd="1" destOrd="0" presId="urn:microsoft.com/office/officeart/2005/8/layout/hProcess4"/>
    <dgm:cxn modelId="{67CB594F-B5C3-4938-B614-F6E2E713B978}" type="presOf" srcId="{D3B4799B-922E-4EDB-BA0D-06F0CD0400A8}" destId="{2CA73B0B-BAC4-4302-A3D4-F9AFC2F4E52C}" srcOrd="0" destOrd="0" presId="urn:microsoft.com/office/officeart/2005/8/layout/hProcess4"/>
    <dgm:cxn modelId="{85798026-28A4-4822-B313-0C2F7ED8CE2B}" type="presOf" srcId="{8B6D98C3-5DA3-4CC5-8B46-05D68E349773}" destId="{1586E68F-9490-4CCC-AFED-047E36C60507}" srcOrd="0" destOrd="0" presId="urn:microsoft.com/office/officeart/2005/8/layout/hProcess4"/>
    <dgm:cxn modelId="{F8AD27EB-2368-4AC9-A857-92B6818C7757}" type="presOf" srcId="{17E6C41C-6A88-4136-A7C3-FEC1D772C64A}" destId="{637915CA-56D9-4D36-955F-8A88A91EFB64}" srcOrd="1" destOrd="0" presId="urn:microsoft.com/office/officeart/2005/8/layout/hProcess4"/>
    <dgm:cxn modelId="{42BB94F0-4E38-4995-A9D7-E7075E3FB6E3}" srcId="{EAD15300-D956-45AD-8099-236A9F4572FC}" destId="{17E6C41C-6A88-4136-A7C3-FEC1D772C64A}" srcOrd="0" destOrd="0" parTransId="{A4522F01-E368-4CD7-BA9E-5D69F3AD3ECF}" sibTransId="{AE7901AE-B192-4CE3-967C-463BF837FE04}"/>
    <dgm:cxn modelId="{F7579171-AA43-40DF-AF1A-DB7B3D7C677A}" type="presOf" srcId="{A69233CF-0FD9-4EDE-AA6D-EF5524F0910A}" destId="{DDC98122-31DF-4CEC-A0A6-CAE0E8DB71BA}" srcOrd="0" destOrd="0" presId="urn:microsoft.com/office/officeart/2005/8/layout/hProcess4"/>
    <dgm:cxn modelId="{B28E5F97-3742-4CDB-A83B-BDEBF159E798}" type="presParOf" srcId="{9839B15D-BD75-47ED-A442-45E5D5724478}" destId="{D9836356-3C5E-48C5-82EF-1427CF01D062}" srcOrd="0" destOrd="0" presId="urn:microsoft.com/office/officeart/2005/8/layout/hProcess4"/>
    <dgm:cxn modelId="{FA7AD8E7-1F4A-4DE6-92AE-242ABB2CFB77}" type="presParOf" srcId="{9839B15D-BD75-47ED-A442-45E5D5724478}" destId="{7467AB44-03B9-413B-81D8-B3F4981ABC2C}" srcOrd="1" destOrd="0" presId="urn:microsoft.com/office/officeart/2005/8/layout/hProcess4"/>
    <dgm:cxn modelId="{1C2B7BEC-6117-4A78-AA0A-289A4BFFA33D}" type="presParOf" srcId="{9839B15D-BD75-47ED-A442-45E5D5724478}" destId="{11701AA1-646C-49B3-91F5-B6381BB13590}" srcOrd="2" destOrd="0" presId="urn:microsoft.com/office/officeart/2005/8/layout/hProcess4"/>
    <dgm:cxn modelId="{769669B6-043A-4E70-BAAE-1B745FA2058B}" type="presParOf" srcId="{11701AA1-646C-49B3-91F5-B6381BB13590}" destId="{DB3D0B58-966D-4319-995F-5C4E1509A45E}" srcOrd="0" destOrd="0" presId="urn:microsoft.com/office/officeart/2005/8/layout/hProcess4"/>
    <dgm:cxn modelId="{C006F387-E7CC-4D76-9B89-CED79E5270BA}" type="presParOf" srcId="{DB3D0B58-966D-4319-995F-5C4E1509A45E}" destId="{D3EF2F5D-F6A4-44EF-B84D-5CB96D76EC28}" srcOrd="0" destOrd="0" presId="urn:microsoft.com/office/officeart/2005/8/layout/hProcess4"/>
    <dgm:cxn modelId="{7FACD56F-69A9-48CD-9E48-6352921C8686}" type="presParOf" srcId="{DB3D0B58-966D-4319-995F-5C4E1509A45E}" destId="{1586E68F-9490-4CCC-AFED-047E36C60507}" srcOrd="1" destOrd="0" presId="urn:microsoft.com/office/officeart/2005/8/layout/hProcess4"/>
    <dgm:cxn modelId="{94EB9406-7727-4E85-A1AA-A1F5C973EF2E}" type="presParOf" srcId="{DB3D0B58-966D-4319-995F-5C4E1509A45E}" destId="{7282553F-A6C1-4E94-861C-3C09A91AC9AF}" srcOrd="2" destOrd="0" presId="urn:microsoft.com/office/officeart/2005/8/layout/hProcess4"/>
    <dgm:cxn modelId="{2695BAD8-9E8F-4FA1-82BE-B4B9CB8E2211}" type="presParOf" srcId="{DB3D0B58-966D-4319-995F-5C4E1509A45E}" destId="{A324677E-CF62-41C2-85B1-A69D241200A9}" srcOrd="3" destOrd="0" presId="urn:microsoft.com/office/officeart/2005/8/layout/hProcess4"/>
    <dgm:cxn modelId="{6C9FAAD6-9F81-4FB1-94DC-FBACAD63685E}" type="presParOf" srcId="{DB3D0B58-966D-4319-995F-5C4E1509A45E}" destId="{8D18FE1F-070A-4713-A75D-12D1475DE525}" srcOrd="4" destOrd="0" presId="urn:microsoft.com/office/officeart/2005/8/layout/hProcess4"/>
    <dgm:cxn modelId="{51087E17-F2FF-472E-B89C-03E44C41E0E4}" type="presParOf" srcId="{11701AA1-646C-49B3-91F5-B6381BB13590}" destId="{FEBBF2E2-3AA6-4AEA-836E-43E2ED24DE1E}" srcOrd="1" destOrd="0" presId="urn:microsoft.com/office/officeart/2005/8/layout/hProcess4"/>
    <dgm:cxn modelId="{2556B03E-627A-46BB-A9E6-46D786FB8FC4}" type="presParOf" srcId="{11701AA1-646C-49B3-91F5-B6381BB13590}" destId="{C1BE2777-A037-48A5-9719-BCB634D80333}" srcOrd="2" destOrd="0" presId="urn:microsoft.com/office/officeart/2005/8/layout/hProcess4"/>
    <dgm:cxn modelId="{2AEDC4BB-CA75-43C1-A5B9-03F6C599810F}" type="presParOf" srcId="{C1BE2777-A037-48A5-9719-BCB634D80333}" destId="{55857ABB-38E7-44F2-96E8-EBAE8C5AFB59}" srcOrd="0" destOrd="0" presId="urn:microsoft.com/office/officeart/2005/8/layout/hProcess4"/>
    <dgm:cxn modelId="{4019380A-1DCE-4F18-AD66-9C54E4A84303}" type="presParOf" srcId="{C1BE2777-A037-48A5-9719-BCB634D80333}" destId="{E107F47A-DDDF-48A5-8D15-73F484A82734}" srcOrd="1" destOrd="0" presId="urn:microsoft.com/office/officeart/2005/8/layout/hProcess4"/>
    <dgm:cxn modelId="{D5A00167-80A0-4802-A431-71144E687F19}" type="presParOf" srcId="{C1BE2777-A037-48A5-9719-BCB634D80333}" destId="{637915CA-56D9-4D36-955F-8A88A91EFB64}" srcOrd="2" destOrd="0" presId="urn:microsoft.com/office/officeart/2005/8/layout/hProcess4"/>
    <dgm:cxn modelId="{D9EFE97C-93BC-433E-AE06-0E9A5745628C}" type="presParOf" srcId="{C1BE2777-A037-48A5-9719-BCB634D80333}" destId="{0E514F7B-F49F-4969-9A61-ABE03A93C11B}" srcOrd="3" destOrd="0" presId="urn:microsoft.com/office/officeart/2005/8/layout/hProcess4"/>
    <dgm:cxn modelId="{565090CC-DD4D-4033-8470-CD32ADA8D2C4}" type="presParOf" srcId="{C1BE2777-A037-48A5-9719-BCB634D80333}" destId="{718DAC36-EA6E-4755-AA6C-451B5542A06C}" srcOrd="4" destOrd="0" presId="urn:microsoft.com/office/officeart/2005/8/layout/hProcess4"/>
    <dgm:cxn modelId="{AA556209-0F42-4F91-B65D-6391D7DFB422}" type="presParOf" srcId="{11701AA1-646C-49B3-91F5-B6381BB13590}" destId="{F0CC3C89-3C26-401F-9E16-782888E7076F}" srcOrd="3" destOrd="0" presId="urn:microsoft.com/office/officeart/2005/8/layout/hProcess4"/>
    <dgm:cxn modelId="{B149028A-57DD-41B8-B4A8-D2B486311D04}" type="presParOf" srcId="{11701AA1-646C-49B3-91F5-B6381BB13590}" destId="{13B7C20C-B06C-4BFC-A83B-CC11E6BD5E88}" srcOrd="4" destOrd="0" presId="urn:microsoft.com/office/officeart/2005/8/layout/hProcess4"/>
    <dgm:cxn modelId="{9AF55F9A-EABA-43B2-8E91-624E3DDAEA4C}" type="presParOf" srcId="{13B7C20C-B06C-4BFC-A83B-CC11E6BD5E88}" destId="{C877767E-1D0C-45DA-8069-15F850F6B4AF}" srcOrd="0" destOrd="0" presId="urn:microsoft.com/office/officeart/2005/8/layout/hProcess4"/>
    <dgm:cxn modelId="{E6009182-D4C1-474F-A586-000B8E4FA263}" type="presParOf" srcId="{13B7C20C-B06C-4BFC-A83B-CC11E6BD5E88}" destId="{66036C8D-7286-4C05-A1CC-08FDECCC78F2}" srcOrd="1" destOrd="0" presId="urn:microsoft.com/office/officeart/2005/8/layout/hProcess4"/>
    <dgm:cxn modelId="{909DEA4D-286B-4514-8FE0-7DB716B64192}" type="presParOf" srcId="{13B7C20C-B06C-4BFC-A83B-CC11E6BD5E88}" destId="{101FB0ED-D76D-4E0F-9E9E-9A3A6895BD49}" srcOrd="2" destOrd="0" presId="urn:microsoft.com/office/officeart/2005/8/layout/hProcess4"/>
    <dgm:cxn modelId="{27C909E8-BC53-4B23-9291-59EAA9BC41F7}" type="presParOf" srcId="{13B7C20C-B06C-4BFC-A83B-CC11E6BD5E88}" destId="{2CA73B0B-BAC4-4302-A3D4-F9AFC2F4E52C}" srcOrd="3" destOrd="0" presId="urn:microsoft.com/office/officeart/2005/8/layout/hProcess4"/>
    <dgm:cxn modelId="{11EAFC4F-A733-4660-992B-681ED7D45DB3}" type="presParOf" srcId="{13B7C20C-B06C-4BFC-A83B-CC11E6BD5E88}" destId="{CD2497E5-70EE-4DD5-8187-BF0A4D7A226D}" srcOrd="4" destOrd="0" presId="urn:microsoft.com/office/officeart/2005/8/layout/hProcess4"/>
    <dgm:cxn modelId="{B0384072-B269-4089-AE0A-5617E80DD2E2}" type="presParOf" srcId="{11701AA1-646C-49B3-91F5-B6381BB13590}" destId="{DDC98122-31DF-4CEC-A0A6-CAE0E8DB71BA}" srcOrd="5" destOrd="0" presId="urn:microsoft.com/office/officeart/2005/8/layout/hProcess4"/>
    <dgm:cxn modelId="{F80E3AC7-8AD2-4598-9FC3-4D54DACA31BD}" type="presParOf" srcId="{11701AA1-646C-49B3-91F5-B6381BB13590}" destId="{2C0CD3F5-9003-4A09-84F0-84656D11E502}" srcOrd="6" destOrd="0" presId="urn:microsoft.com/office/officeart/2005/8/layout/hProcess4"/>
    <dgm:cxn modelId="{D295A3A8-5E5D-46C3-90B0-3BCEBCF73724}" type="presParOf" srcId="{2C0CD3F5-9003-4A09-84F0-84656D11E502}" destId="{F76DA808-27BF-461E-8D29-8BB76A09171D}" srcOrd="0" destOrd="0" presId="urn:microsoft.com/office/officeart/2005/8/layout/hProcess4"/>
    <dgm:cxn modelId="{FF9AC6EE-AC32-436B-B95A-01A839592BE7}" type="presParOf" srcId="{2C0CD3F5-9003-4A09-84F0-84656D11E502}" destId="{6A51B08A-16A7-44FD-A2EA-F2B0E811153E}" srcOrd="1" destOrd="0" presId="urn:microsoft.com/office/officeart/2005/8/layout/hProcess4"/>
    <dgm:cxn modelId="{C2B56BC0-7AD6-4227-8A2A-AC7D8751C045}" type="presParOf" srcId="{2C0CD3F5-9003-4A09-84F0-84656D11E502}" destId="{0DF23EC1-8371-4817-BE29-B57B164A3B14}" srcOrd="2" destOrd="0" presId="urn:microsoft.com/office/officeart/2005/8/layout/hProcess4"/>
    <dgm:cxn modelId="{4B557B43-C10A-427C-B407-892A8F6226A6}" type="presParOf" srcId="{2C0CD3F5-9003-4A09-84F0-84656D11E502}" destId="{4CC2DD99-47D5-47C0-B403-5C6074A804C0}" srcOrd="3" destOrd="0" presId="urn:microsoft.com/office/officeart/2005/8/layout/hProcess4"/>
    <dgm:cxn modelId="{2F4F159E-BAD9-403D-9C31-4003440B8FB4}" type="presParOf" srcId="{2C0CD3F5-9003-4A09-84F0-84656D11E502}" destId="{B45C77CB-AD10-48B1-86EC-B89DA671352F}" srcOrd="4" destOrd="0" presId="urn:microsoft.com/office/officeart/2005/8/layout/hProcess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9FFB3E11-7193-4995-8C81-516F29531E23}" type="doc">
      <dgm:prSet loTypeId="urn:microsoft.com/office/officeart/2005/8/layout/process5" loCatId="process" qsTypeId="urn:microsoft.com/office/officeart/2005/8/quickstyle/3d1" qsCatId="3D" csTypeId="urn:microsoft.com/office/officeart/2005/8/colors/accent0_2" csCatId="mainScheme" phldr="1"/>
      <dgm:spPr/>
      <dgm:t>
        <a:bodyPr/>
        <a:lstStyle/>
        <a:p>
          <a:endParaRPr lang="en-US"/>
        </a:p>
      </dgm:t>
    </dgm:pt>
    <dgm:pt modelId="{D38FEDD0-7FDA-40EB-98FC-534B9ACF7935}">
      <dgm:prSet phldrT="[Text]" custT="1"/>
      <dgm:spPr/>
      <dgm:t>
        <a:bodyPr/>
        <a:lstStyle/>
        <a:p>
          <a:pPr>
            <a:spcBef>
              <a:spcPts val="600"/>
            </a:spcBef>
            <a:spcAft>
              <a:spcPts val="600"/>
            </a:spcAft>
          </a:pPr>
          <a:r>
            <a:rPr lang="en-US" sz="1200" dirty="0" smtClean="0">
              <a:latin typeface="Arial" pitchFamily="34" charset="0"/>
              <a:cs typeface="Arial" pitchFamily="34" charset="0"/>
            </a:rPr>
            <a:t>Assign Pay Pool Data Administrators</a:t>
          </a:r>
          <a:endParaRPr lang="en-US" sz="1200" dirty="0">
            <a:latin typeface="Arial" pitchFamily="34" charset="0"/>
            <a:cs typeface="Arial" pitchFamily="34" charset="0"/>
          </a:endParaRPr>
        </a:p>
      </dgm:t>
    </dgm:pt>
    <dgm:pt modelId="{10DB58CC-8BBA-4DBE-921B-10B5257983B4}" type="parTrans" cxnId="{D9190427-F91C-4449-947C-56AA58329EFE}">
      <dgm:prSet/>
      <dgm:spPr/>
      <dgm:t>
        <a:bodyPr/>
        <a:lstStyle/>
        <a:p>
          <a:pPr>
            <a:spcBef>
              <a:spcPts val="300"/>
            </a:spcBef>
            <a:spcAft>
              <a:spcPts val="300"/>
            </a:spcAft>
          </a:pPr>
          <a:endParaRPr lang="en-US" sz="1400">
            <a:latin typeface="Arial" pitchFamily="34" charset="0"/>
            <a:cs typeface="Arial" pitchFamily="34" charset="0"/>
          </a:endParaRPr>
        </a:p>
      </dgm:t>
    </dgm:pt>
    <dgm:pt modelId="{633C43D2-CF36-458D-A93F-F1D446BAD905}" type="sibTrans" cxnId="{D9190427-F91C-4449-947C-56AA58329EFE}">
      <dgm:prSet/>
      <dgm:spPr/>
      <dgm:t>
        <a:bodyPr/>
        <a:lstStyle/>
        <a:p>
          <a:pPr>
            <a:spcBef>
              <a:spcPts val="300"/>
            </a:spcBef>
            <a:spcAft>
              <a:spcPts val="300"/>
            </a:spcAft>
          </a:pPr>
          <a:endParaRPr lang="en-US" sz="1400" dirty="0">
            <a:latin typeface="Arial" pitchFamily="34" charset="0"/>
            <a:cs typeface="Arial" pitchFamily="34" charset="0"/>
          </a:endParaRPr>
        </a:p>
      </dgm:t>
    </dgm:pt>
    <dgm:pt modelId="{ABBDCC1E-EACB-4C71-A3E4-DEEFE846786E}">
      <dgm:prSet phldrT="[Text]" custT="1"/>
      <dgm:spPr/>
      <dgm:t>
        <a:bodyPr/>
        <a:lstStyle/>
        <a:p>
          <a:pPr>
            <a:spcBef>
              <a:spcPts val="600"/>
            </a:spcBef>
            <a:spcAft>
              <a:spcPts val="600"/>
            </a:spcAft>
          </a:pPr>
          <a:r>
            <a:rPr lang="en-US" sz="1200" dirty="0" smtClean="0">
              <a:latin typeface="Arial" pitchFamily="34" charset="0"/>
              <a:cs typeface="Arial" pitchFamily="34" charset="0"/>
            </a:rPr>
            <a:t>Establish Business Rules</a:t>
          </a:r>
          <a:endParaRPr lang="en-US" sz="1200" dirty="0">
            <a:latin typeface="Arial" pitchFamily="34" charset="0"/>
            <a:cs typeface="Arial" pitchFamily="34" charset="0"/>
          </a:endParaRPr>
        </a:p>
      </dgm:t>
    </dgm:pt>
    <dgm:pt modelId="{FED9351E-ECE3-42A0-B0A1-27B9CDB98C20}" type="parTrans" cxnId="{3DC4E30C-8D92-4873-8147-16458C8F09E1}">
      <dgm:prSet/>
      <dgm:spPr/>
      <dgm:t>
        <a:bodyPr/>
        <a:lstStyle/>
        <a:p>
          <a:pPr>
            <a:spcBef>
              <a:spcPts val="300"/>
            </a:spcBef>
            <a:spcAft>
              <a:spcPts val="300"/>
            </a:spcAft>
          </a:pPr>
          <a:endParaRPr lang="en-US" sz="1400">
            <a:latin typeface="Arial" pitchFamily="34" charset="0"/>
            <a:cs typeface="Arial" pitchFamily="34" charset="0"/>
          </a:endParaRPr>
        </a:p>
      </dgm:t>
    </dgm:pt>
    <dgm:pt modelId="{9DAD46F5-D41E-4614-9E96-A55E43A70087}" type="sibTrans" cxnId="{3DC4E30C-8D92-4873-8147-16458C8F09E1}">
      <dgm:prSet/>
      <dgm:spPr/>
      <dgm:t>
        <a:bodyPr/>
        <a:lstStyle/>
        <a:p>
          <a:pPr>
            <a:spcBef>
              <a:spcPts val="300"/>
            </a:spcBef>
            <a:spcAft>
              <a:spcPts val="300"/>
            </a:spcAft>
          </a:pPr>
          <a:endParaRPr lang="en-US" sz="1400" dirty="0">
            <a:latin typeface="Arial" pitchFamily="34" charset="0"/>
            <a:cs typeface="Arial" pitchFamily="34" charset="0"/>
          </a:endParaRPr>
        </a:p>
      </dgm:t>
    </dgm:pt>
    <dgm:pt modelId="{3A0094A1-F01A-400C-9E39-F66EBBCFECE4}">
      <dgm:prSet phldrT="[Text]" custT="1"/>
      <dgm:spPr/>
      <dgm:t>
        <a:bodyPr/>
        <a:lstStyle/>
        <a:p>
          <a:pPr>
            <a:spcBef>
              <a:spcPts val="600"/>
            </a:spcBef>
            <a:spcAft>
              <a:spcPts val="600"/>
            </a:spcAft>
          </a:pPr>
          <a:r>
            <a:rPr lang="en-US" sz="1200" dirty="0" smtClean="0">
              <a:latin typeface="Arial" pitchFamily="34" charset="0"/>
              <a:cs typeface="Arial" pitchFamily="34" charset="0"/>
            </a:rPr>
            <a:t>Establish Pay Pool Budget</a:t>
          </a:r>
          <a:endParaRPr lang="en-US" sz="1200" dirty="0">
            <a:latin typeface="Arial" pitchFamily="34" charset="0"/>
            <a:cs typeface="Arial" pitchFamily="34" charset="0"/>
          </a:endParaRPr>
        </a:p>
      </dgm:t>
    </dgm:pt>
    <dgm:pt modelId="{CE24A36C-2B9C-48A6-B28F-B8CFA0131742}" type="parTrans" cxnId="{64092799-35F0-4FC2-8B6C-3E4A3A50B176}">
      <dgm:prSet/>
      <dgm:spPr/>
      <dgm:t>
        <a:bodyPr/>
        <a:lstStyle/>
        <a:p>
          <a:pPr>
            <a:spcBef>
              <a:spcPts val="300"/>
            </a:spcBef>
            <a:spcAft>
              <a:spcPts val="300"/>
            </a:spcAft>
          </a:pPr>
          <a:endParaRPr lang="en-US" sz="1400">
            <a:latin typeface="Arial" pitchFamily="34" charset="0"/>
            <a:cs typeface="Arial" pitchFamily="34" charset="0"/>
          </a:endParaRPr>
        </a:p>
      </dgm:t>
    </dgm:pt>
    <dgm:pt modelId="{A762A2E5-F9AB-4969-A1B1-11A64EEEFB3F}" type="sibTrans" cxnId="{64092799-35F0-4FC2-8B6C-3E4A3A50B176}">
      <dgm:prSet/>
      <dgm:spPr/>
      <dgm:t>
        <a:bodyPr/>
        <a:lstStyle/>
        <a:p>
          <a:pPr>
            <a:spcBef>
              <a:spcPts val="300"/>
            </a:spcBef>
            <a:spcAft>
              <a:spcPts val="300"/>
            </a:spcAft>
          </a:pPr>
          <a:endParaRPr lang="en-US" sz="1400" dirty="0">
            <a:latin typeface="Arial" pitchFamily="34" charset="0"/>
            <a:cs typeface="Arial" pitchFamily="34" charset="0"/>
          </a:endParaRPr>
        </a:p>
      </dgm:t>
    </dgm:pt>
    <dgm:pt modelId="{50BE97A4-1065-42E8-9D77-3A2E195F48B0}">
      <dgm:prSet phldrT="[Text]" custT="1"/>
      <dgm:spPr>
        <a:solidFill>
          <a:srgbClr val="18187C"/>
        </a:solidFill>
      </dgm:spPr>
      <dgm:t>
        <a:bodyPr/>
        <a:lstStyle/>
        <a:p>
          <a:pPr>
            <a:lnSpc>
              <a:spcPct val="100000"/>
            </a:lnSpc>
            <a:spcBef>
              <a:spcPts val="600"/>
            </a:spcBef>
            <a:spcAft>
              <a:spcPts val="600"/>
            </a:spcAft>
          </a:pPr>
          <a:r>
            <a:rPr lang="en-US" sz="1400" b="1" dirty="0" smtClean="0">
              <a:solidFill>
                <a:schemeClr val="bg1"/>
              </a:solidFill>
              <a:latin typeface="Arial" pitchFamily="34" charset="0"/>
              <a:cs typeface="Arial" pitchFamily="34" charset="0"/>
            </a:rPr>
            <a:t>Pay Pool Managers review initial Pay Pool Payout recommendations</a:t>
          </a:r>
          <a:endParaRPr lang="en-US" sz="1400" b="1" dirty="0">
            <a:solidFill>
              <a:schemeClr val="bg1"/>
            </a:solidFill>
            <a:latin typeface="Arial" pitchFamily="34" charset="0"/>
            <a:cs typeface="Arial" pitchFamily="34" charset="0"/>
          </a:endParaRPr>
        </a:p>
      </dgm:t>
    </dgm:pt>
    <dgm:pt modelId="{182620D2-9B92-415A-BDBB-EA8D14D50A7A}" type="parTrans" cxnId="{AE54C3D0-9007-4A00-863D-0B7B04266C9B}">
      <dgm:prSet/>
      <dgm:spPr/>
      <dgm:t>
        <a:bodyPr/>
        <a:lstStyle/>
        <a:p>
          <a:pPr>
            <a:spcBef>
              <a:spcPts val="300"/>
            </a:spcBef>
            <a:spcAft>
              <a:spcPts val="300"/>
            </a:spcAft>
          </a:pPr>
          <a:endParaRPr lang="en-US" sz="1400">
            <a:latin typeface="Arial" pitchFamily="34" charset="0"/>
            <a:cs typeface="Arial" pitchFamily="34" charset="0"/>
          </a:endParaRPr>
        </a:p>
      </dgm:t>
    </dgm:pt>
    <dgm:pt modelId="{5F870A90-1D42-40AC-BA59-2B0BE6641A43}" type="sibTrans" cxnId="{AE54C3D0-9007-4A00-863D-0B7B04266C9B}">
      <dgm:prSet/>
      <dgm:spPr/>
      <dgm:t>
        <a:bodyPr/>
        <a:lstStyle/>
        <a:p>
          <a:pPr>
            <a:spcBef>
              <a:spcPts val="300"/>
            </a:spcBef>
            <a:spcAft>
              <a:spcPts val="300"/>
            </a:spcAft>
          </a:pPr>
          <a:endParaRPr lang="en-US" sz="1400" dirty="0">
            <a:latin typeface="Arial" pitchFamily="34" charset="0"/>
            <a:cs typeface="Arial" pitchFamily="34" charset="0"/>
          </a:endParaRPr>
        </a:p>
      </dgm:t>
    </dgm:pt>
    <dgm:pt modelId="{54F76D4D-C6E7-4EB7-A211-4BFDA53CF3A3}">
      <dgm:prSet phldrT="[Text]" custT="1"/>
      <dgm:spPr>
        <a:solidFill>
          <a:srgbClr val="18187C"/>
        </a:solidFill>
      </dgm:spPr>
      <dgm:t>
        <a:bodyPr/>
        <a:lstStyle/>
        <a:p>
          <a:pPr>
            <a:lnSpc>
              <a:spcPct val="100000"/>
            </a:lnSpc>
            <a:spcBef>
              <a:spcPts val="600"/>
            </a:spcBef>
            <a:spcAft>
              <a:spcPts val="600"/>
            </a:spcAft>
          </a:pPr>
          <a:r>
            <a:rPr lang="en-US" sz="1400" b="1" dirty="0" smtClean="0">
              <a:solidFill>
                <a:schemeClr val="bg1"/>
              </a:solidFill>
              <a:latin typeface="Arial" pitchFamily="34" charset="0"/>
              <a:cs typeface="Arial" pitchFamily="34" charset="0"/>
            </a:rPr>
            <a:t>Pay Pool Manager submit Pay Pool payout recommendations</a:t>
          </a:r>
          <a:endParaRPr lang="en-US" sz="1400" b="1" dirty="0">
            <a:solidFill>
              <a:schemeClr val="bg1"/>
            </a:solidFill>
            <a:latin typeface="Arial" pitchFamily="34" charset="0"/>
            <a:cs typeface="Arial" pitchFamily="34" charset="0"/>
          </a:endParaRPr>
        </a:p>
      </dgm:t>
    </dgm:pt>
    <dgm:pt modelId="{774DA2BC-044D-4173-8A79-54B828142606}" type="parTrans" cxnId="{96E6501F-1459-4E16-AA95-1FA1DF4BCF42}">
      <dgm:prSet/>
      <dgm:spPr/>
      <dgm:t>
        <a:bodyPr/>
        <a:lstStyle/>
        <a:p>
          <a:pPr>
            <a:spcBef>
              <a:spcPts val="300"/>
            </a:spcBef>
            <a:spcAft>
              <a:spcPts val="300"/>
            </a:spcAft>
          </a:pPr>
          <a:endParaRPr lang="en-US" sz="1400">
            <a:latin typeface="Arial" pitchFamily="34" charset="0"/>
            <a:cs typeface="Arial" pitchFamily="34" charset="0"/>
          </a:endParaRPr>
        </a:p>
      </dgm:t>
    </dgm:pt>
    <dgm:pt modelId="{CBF6BA4B-FF48-4206-81C7-B2505CA6C4F3}" type="sibTrans" cxnId="{96E6501F-1459-4E16-AA95-1FA1DF4BCF42}">
      <dgm:prSet/>
      <dgm:spPr/>
      <dgm:t>
        <a:bodyPr/>
        <a:lstStyle/>
        <a:p>
          <a:pPr>
            <a:spcBef>
              <a:spcPts val="300"/>
            </a:spcBef>
            <a:spcAft>
              <a:spcPts val="300"/>
            </a:spcAft>
          </a:pPr>
          <a:endParaRPr lang="en-US" sz="1400" dirty="0">
            <a:latin typeface="Arial" pitchFamily="34" charset="0"/>
            <a:cs typeface="Arial" pitchFamily="34" charset="0"/>
          </a:endParaRPr>
        </a:p>
      </dgm:t>
    </dgm:pt>
    <dgm:pt modelId="{D6460591-0634-4277-8048-430B8CF53685}">
      <dgm:prSet phldrT="[Text]" custT="1"/>
      <dgm:spPr/>
      <dgm:t>
        <a:bodyPr/>
        <a:lstStyle/>
        <a:p>
          <a:pPr>
            <a:spcBef>
              <a:spcPts val="600"/>
            </a:spcBef>
            <a:spcAft>
              <a:spcPts val="600"/>
            </a:spcAft>
          </a:pPr>
          <a:r>
            <a:rPr lang="en-US" sz="1200" dirty="0" smtClean="0">
              <a:latin typeface="Arial" pitchFamily="34" charset="0"/>
              <a:cs typeface="Arial" pitchFamily="34" charset="0"/>
            </a:rPr>
            <a:t>PRA reviews and approves Pay Pool payout recommendations</a:t>
          </a:r>
          <a:endParaRPr lang="en-US" sz="1200" dirty="0">
            <a:latin typeface="Arial" pitchFamily="34" charset="0"/>
            <a:cs typeface="Arial" pitchFamily="34" charset="0"/>
          </a:endParaRPr>
        </a:p>
      </dgm:t>
    </dgm:pt>
    <dgm:pt modelId="{5798A593-7AA6-4606-A5FB-4F58E6542EF6}" type="parTrans" cxnId="{D32A2DDE-B661-42C5-9DA7-49AAF99F203B}">
      <dgm:prSet/>
      <dgm:spPr/>
      <dgm:t>
        <a:bodyPr/>
        <a:lstStyle/>
        <a:p>
          <a:pPr>
            <a:spcBef>
              <a:spcPts val="300"/>
            </a:spcBef>
            <a:spcAft>
              <a:spcPts val="300"/>
            </a:spcAft>
          </a:pPr>
          <a:endParaRPr lang="en-US" sz="1400">
            <a:latin typeface="Arial" pitchFamily="34" charset="0"/>
            <a:cs typeface="Arial" pitchFamily="34" charset="0"/>
          </a:endParaRPr>
        </a:p>
      </dgm:t>
    </dgm:pt>
    <dgm:pt modelId="{AEC7471E-A145-4E23-80EA-3FD769029F70}" type="sibTrans" cxnId="{D32A2DDE-B661-42C5-9DA7-49AAF99F203B}">
      <dgm:prSet/>
      <dgm:spPr/>
      <dgm:t>
        <a:bodyPr/>
        <a:lstStyle/>
        <a:p>
          <a:pPr>
            <a:spcBef>
              <a:spcPts val="300"/>
            </a:spcBef>
            <a:spcAft>
              <a:spcPts val="300"/>
            </a:spcAft>
          </a:pPr>
          <a:endParaRPr lang="en-US" sz="1400" dirty="0">
            <a:latin typeface="Arial" pitchFamily="34" charset="0"/>
            <a:cs typeface="Arial" pitchFamily="34" charset="0"/>
          </a:endParaRPr>
        </a:p>
      </dgm:t>
    </dgm:pt>
    <dgm:pt modelId="{926B1DCD-3397-49F3-A8D5-236377C625CF}">
      <dgm:prSet phldrT="[Text]" custT="1"/>
      <dgm:spPr/>
      <dgm:t>
        <a:bodyPr/>
        <a:lstStyle/>
        <a:p>
          <a:pPr>
            <a:spcBef>
              <a:spcPts val="600"/>
            </a:spcBef>
            <a:spcAft>
              <a:spcPts val="600"/>
            </a:spcAft>
          </a:pPr>
          <a:r>
            <a:rPr lang="en-US" sz="1200" dirty="0" smtClean="0">
              <a:latin typeface="Arial" pitchFamily="34" charset="0"/>
              <a:cs typeface="Arial" pitchFamily="34" charset="0"/>
            </a:rPr>
            <a:t>Commanders provide certification letter to Army PRA</a:t>
          </a:r>
          <a:endParaRPr lang="en-US" sz="1200" dirty="0">
            <a:latin typeface="Arial" pitchFamily="34" charset="0"/>
            <a:cs typeface="Arial" pitchFamily="34" charset="0"/>
          </a:endParaRPr>
        </a:p>
      </dgm:t>
    </dgm:pt>
    <dgm:pt modelId="{7206170D-6189-4749-B4F5-F47435077779}" type="parTrans" cxnId="{5D0E00BF-E2FB-4A90-9EF1-2D9156552810}">
      <dgm:prSet/>
      <dgm:spPr/>
      <dgm:t>
        <a:bodyPr/>
        <a:lstStyle/>
        <a:p>
          <a:pPr>
            <a:spcBef>
              <a:spcPts val="300"/>
            </a:spcBef>
            <a:spcAft>
              <a:spcPts val="300"/>
            </a:spcAft>
          </a:pPr>
          <a:endParaRPr lang="en-US" sz="1400">
            <a:latin typeface="Arial" pitchFamily="34" charset="0"/>
            <a:cs typeface="Arial" pitchFamily="34" charset="0"/>
          </a:endParaRPr>
        </a:p>
      </dgm:t>
    </dgm:pt>
    <dgm:pt modelId="{0251FE48-8E87-4CF0-9DAF-7DED0D619FA1}" type="sibTrans" cxnId="{5D0E00BF-E2FB-4A90-9EF1-2D9156552810}">
      <dgm:prSet/>
      <dgm:spPr/>
      <dgm:t>
        <a:bodyPr/>
        <a:lstStyle/>
        <a:p>
          <a:pPr>
            <a:spcBef>
              <a:spcPts val="300"/>
            </a:spcBef>
            <a:spcAft>
              <a:spcPts val="300"/>
            </a:spcAft>
          </a:pPr>
          <a:endParaRPr lang="en-US" sz="1400" dirty="0">
            <a:latin typeface="Arial" pitchFamily="34" charset="0"/>
            <a:cs typeface="Arial" pitchFamily="34" charset="0"/>
          </a:endParaRPr>
        </a:p>
      </dgm:t>
    </dgm:pt>
    <dgm:pt modelId="{CD1BAD5E-841C-435E-9452-93952C3B350D}">
      <dgm:prSet phldrT="[Text]" custT="1"/>
      <dgm:spPr>
        <a:solidFill>
          <a:srgbClr val="18187C"/>
        </a:solidFill>
      </dgm:spPr>
      <dgm:t>
        <a:bodyPr/>
        <a:lstStyle/>
        <a:p>
          <a:pPr>
            <a:lnSpc>
              <a:spcPct val="100000"/>
            </a:lnSpc>
            <a:spcBef>
              <a:spcPts val="600"/>
            </a:spcBef>
            <a:spcAft>
              <a:spcPts val="600"/>
            </a:spcAft>
          </a:pPr>
          <a:r>
            <a:rPr lang="en-US" sz="1400" b="1" dirty="0" smtClean="0">
              <a:solidFill>
                <a:schemeClr val="bg1"/>
              </a:solidFill>
              <a:latin typeface="Arial" pitchFamily="34" charset="0"/>
              <a:cs typeface="Arial" pitchFamily="34" charset="0"/>
            </a:rPr>
            <a:t>Pay Pool Manager certifies CWB for  Payout</a:t>
          </a:r>
          <a:endParaRPr lang="en-US" sz="1400" b="1" dirty="0">
            <a:solidFill>
              <a:schemeClr val="bg1"/>
            </a:solidFill>
            <a:latin typeface="Arial" pitchFamily="34" charset="0"/>
            <a:cs typeface="Arial" pitchFamily="34" charset="0"/>
          </a:endParaRPr>
        </a:p>
      </dgm:t>
    </dgm:pt>
    <dgm:pt modelId="{BA6054F6-3BB9-4963-82E1-7AB272E05DFB}" type="parTrans" cxnId="{8D6EFF8F-7611-4F7D-961C-DD42DA7BB187}">
      <dgm:prSet/>
      <dgm:spPr/>
      <dgm:t>
        <a:bodyPr/>
        <a:lstStyle/>
        <a:p>
          <a:pPr>
            <a:spcBef>
              <a:spcPts val="300"/>
            </a:spcBef>
            <a:spcAft>
              <a:spcPts val="300"/>
            </a:spcAft>
          </a:pPr>
          <a:endParaRPr lang="en-US" sz="1400">
            <a:latin typeface="Arial" pitchFamily="34" charset="0"/>
            <a:cs typeface="Arial" pitchFamily="34" charset="0"/>
          </a:endParaRPr>
        </a:p>
      </dgm:t>
    </dgm:pt>
    <dgm:pt modelId="{12A8E2DA-01FB-4094-A3F1-12D1E350185D}" type="sibTrans" cxnId="{8D6EFF8F-7611-4F7D-961C-DD42DA7BB187}">
      <dgm:prSet/>
      <dgm:spPr/>
      <dgm:t>
        <a:bodyPr/>
        <a:lstStyle/>
        <a:p>
          <a:pPr>
            <a:spcBef>
              <a:spcPts val="300"/>
            </a:spcBef>
            <a:spcAft>
              <a:spcPts val="300"/>
            </a:spcAft>
          </a:pPr>
          <a:endParaRPr lang="en-US" sz="1400" dirty="0">
            <a:latin typeface="Arial" pitchFamily="34" charset="0"/>
            <a:cs typeface="Arial" pitchFamily="34" charset="0"/>
          </a:endParaRPr>
        </a:p>
      </dgm:t>
    </dgm:pt>
    <dgm:pt modelId="{11E3953E-501D-473A-9948-A40FE10C9A7E}">
      <dgm:prSet phldrT="[Text]" custT="1"/>
      <dgm:spPr/>
      <dgm:t>
        <a:bodyPr/>
        <a:lstStyle/>
        <a:p>
          <a:pPr>
            <a:spcBef>
              <a:spcPts val="600"/>
            </a:spcBef>
            <a:spcAft>
              <a:spcPts val="600"/>
            </a:spcAft>
          </a:pPr>
          <a:r>
            <a:rPr lang="en-US" sz="1200" dirty="0" smtClean="0">
              <a:latin typeface="Arial" pitchFamily="34" charset="0"/>
              <a:cs typeface="Arial" pitchFamily="34" charset="0"/>
            </a:rPr>
            <a:t>Pay Pool Payout Decision Communicated to Employee</a:t>
          </a:r>
          <a:endParaRPr lang="en-US" sz="1200" dirty="0">
            <a:latin typeface="Arial" pitchFamily="34" charset="0"/>
            <a:cs typeface="Arial" pitchFamily="34" charset="0"/>
          </a:endParaRPr>
        </a:p>
      </dgm:t>
    </dgm:pt>
    <dgm:pt modelId="{94BB9F10-1329-49B6-9957-840A1F51B772}" type="parTrans" cxnId="{819531B5-E8F6-4359-8675-A9B17BE63D3E}">
      <dgm:prSet/>
      <dgm:spPr/>
      <dgm:t>
        <a:bodyPr/>
        <a:lstStyle/>
        <a:p>
          <a:pPr>
            <a:spcBef>
              <a:spcPts val="300"/>
            </a:spcBef>
            <a:spcAft>
              <a:spcPts val="300"/>
            </a:spcAft>
          </a:pPr>
          <a:endParaRPr lang="en-US" sz="1400">
            <a:latin typeface="Arial" pitchFamily="34" charset="0"/>
            <a:cs typeface="Arial" pitchFamily="34" charset="0"/>
          </a:endParaRPr>
        </a:p>
      </dgm:t>
    </dgm:pt>
    <dgm:pt modelId="{C6F35753-3432-450B-9618-4C7A836EB5BE}" type="sibTrans" cxnId="{819531B5-E8F6-4359-8675-A9B17BE63D3E}">
      <dgm:prSet/>
      <dgm:spPr/>
      <dgm:t>
        <a:bodyPr/>
        <a:lstStyle/>
        <a:p>
          <a:pPr>
            <a:spcBef>
              <a:spcPts val="300"/>
            </a:spcBef>
            <a:spcAft>
              <a:spcPts val="300"/>
            </a:spcAft>
          </a:pPr>
          <a:endParaRPr lang="en-US" sz="1400" dirty="0">
            <a:latin typeface="Arial" pitchFamily="34" charset="0"/>
            <a:cs typeface="Arial" pitchFamily="34" charset="0"/>
          </a:endParaRPr>
        </a:p>
      </dgm:t>
    </dgm:pt>
    <dgm:pt modelId="{C9B4540E-B870-41B8-A324-697C1F17FC91}">
      <dgm:prSet custT="1"/>
      <dgm:spPr/>
      <dgm:t>
        <a:bodyPr/>
        <a:lstStyle/>
        <a:p>
          <a:pPr>
            <a:spcBef>
              <a:spcPts val="600"/>
            </a:spcBef>
            <a:spcAft>
              <a:spcPts val="600"/>
            </a:spcAft>
          </a:pPr>
          <a:r>
            <a:rPr lang="en-US" sz="1200" dirty="0" smtClean="0">
              <a:latin typeface="Arial" pitchFamily="34" charset="0"/>
              <a:cs typeface="Arial" pitchFamily="34" charset="0"/>
            </a:rPr>
            <a:t>Create Pay Pool structure</a:t>
          </a:r>
          <a:endParaRPr lang="en-US" sz="1200" dirty="0">
            <a:latin typeface="Arial" pitchFamily="34" charset="0"/>
            <a:cs typeface="Arial" pitchFamily="34" charset="0"/>
          </a:endParaRPr>
        </a:p>
      </dgm:t>
    </dgm:pt>
    <dgm:pt modelId="{72D0EE21-A7D6-4CFF-BEBC-2A808AB42211}" type="parTrans" cxnId="{4A583C5A-8C17-4F38-A7B7-35E8F36A227A}">
      <dgm:prSet/>
      <dgm:spPr/>
      <dgm:t>
        <a:bodyPr/>
        <a:lstStyle/>
        <a:p>
          <a:pPr>
            <a:spcBef>
              <a:spcPts val="300"/>
            </a:spcBef>
            <a:spcAft>
              <a:spcPts val="300"/>
            </a:spcAft>
          </a:pPr>
          <a:endParaRPr lang="en-US" sz="1400">
            <a:latin typeface="Arial" pitchFamily="34" charset="0"/>
            <a:cs typeface="Arial" pitchFamily="34" charset="0"/>
          </a:endParaRPr>
        </a:p>
      </dgm:t>
    </dgm:pt>
    <dgm:pt modelId="{DA97E054-28FC-4A7E-94C4-9BAEE98626C1}" type="sibTrans" cxnId="{4A583C5A-8C17-4F38-A7B7-35E8F36A227A}">
      <dgm:prSet/>
      <dgm:spPr/>
      <dgm:t>
        <a:bodyPr/>
        <a:lstStyle/>
        <a:p>
          <a:pPr>
            <a:spcBef>
              <a:spcPts val="300"/>
            </a:spcBef>
            <a:spcAft>
              <a:spcPts val="300"/>
            </a:spcAft>
          </a:pPr>
          <a:endParaRPr lang="en-US" sz="1400" dirty="0">
            <a:latin typeface="Arial" pitchFamily="34" charset="0"/>
            <a:cs typeface="Arial" pitchFamily="34" charset="0"/>
          </a:endParaRPr>
        </a:p>
      </dgm:t>
    </dgm:pt>
    <dgm:pt modelId="{C54E1975-2ABE-4921-B4B4-315DE49F61C9}">
      <dgm:prSet custT="1"/>
      <dgm:spPr>
        <a:solidFill>
          <a:srgbClr val="18187C"/>
        </a:solidFill>
      </dgm:spPr>
      <dgm:t>
        <a:bodyPr/>
        <a:lstStyle/>
        <a:p>
          <a:pPr>
            <a:lnSpc>
              <a:spcPct val="100000"/>
            </a:lnSpc>
            <a:spcBef>
              <a:spcPts val="600"/>
            </a:spcBef>
            <a:spcAft>
              <a:spcPts val="600"/>
            </a:spcAft>
          </a:pPr>
          <a:r>
            <a:rPr lang="en-US" sz="1400" b="1" dirty="0" smtClean="0">
              <a:solidFill>
                <a:schemeClr val="bg1"/>
              </a:solidFill>
              <a:latin typeface="Arial" pitchFamily="34" charset="0"/>
              <a:cs typeface="Arial" pitchFamily="34" charset="0"/>
            </a:rPr>
            <a:t>Designate Pay Pool Managers</a:t>
          </a:r>
          <a:endParaRPr lang="en-US" sz="1400" b="1" dirty="0">
            <a:solidFill>
              <a:schemeClr val="bg1"/>
            </a:solidFill>
            <a:latin typeface="Arial" pitchFamily="34" charset="0"/>
            <a:cs typeface="Arial" pitchFamily="34" charset="0"/>
          </a:endParaRPr>
        </a:p>
      </dgm:t>
    </dgm:pt>
    <dgm:pt modelId="{1DB066FE-FAEC-4105-95FA-AD7F61EBC408}" type="parTrans" cxnId="{76B22C02-2E17-4D0D-A01D-F49350BE7A34}">
      <dgm:prSet/>
      <dgm:spPr/>
      <dgm:t>
        <a:bodyPr/>
        <a:lstStyle/>
        <a:p>
          <a:pPr>
            <a:spcBef>
              <a:spcPts val="300"/>
            </a:spcBef>
            <a:spcAft>
              <a:spcPts val="300"/>
            </a:spcAft>
          </a:pPr>
          <a:endParaRPr lang="en-US" sz="1400">
            <a:latin typeface="Arial" pitchFamily="34" charset="0"/>
            <a:cs typeface="Arial" pitchFamily="34" charset="0"/>
          </a:endParaRPr>
        </a:p>
      </dgm:t>
    </dgm:pt>
    <dgm:pt modelId="{83AAC373-D5E1-4D60-9CBE-22E52A3F8BD4}" type="sibTrans" cxnId="{76B22C02-2E17-4D0D-A01D-F49350BE7A34}">
      <dgm:prSet/>
      <dgm:spPr/>
      <dgm:t>
        <a:bodyPr/>
        <a:lstStyle/>
        <a:p>
          <a:pPr>
            <a:spcBef>
              <a:spcPts val="300"/>
            </a:spcBef>
            <a:spcAft>
              <a:spcPts val="300"/>
            </a:spcAft>
          </a:pPr>
          <a:endParaRPr lang="en-US" sz="1400" dirty="0">
            <a:latin typeface="Arial" pitchFamily="34" charset="0"/>
            <a:cs typeface="Arial" pitchFamily="34" charset="0"/>
          </a:endParaRPr>
        </a:p>
      </dgm:t>
    </dgm:pt>
    <dgm:pt modelId="{6B815201-73BF-41BC-B74F-0599515A0ED9}">
      <dgm:prSet phldrT="[Text]" custT="1"/>
      <dgm:spPr/>
      <dgm:t>
        <a:bodyPr/>
        <a:lstStyle/>
        <a:p>
          <a:pPr>
            <a:spcBef>
              <a:spcPts val="600"/>
            </a:spcBef>
            <a:spcAft>
              <a:spcPts val="600"/>
            </a:spcAft>
          </a:pPr>
          <a:r>
            <a:rPr lang="en-US" sz="1200" dirty="0" smtClean="0">
              <a:latin typeface="Arial" pitchFamily="34" charset="0"/>
              <a:cs typeface="Arial" pitchFamily="34" charset="0"/>
            </a:rPr>
            <a:t>Employee Receives Pay Pool Payout</a:t>
          </a:r>
          <a:endParaRPr lang="en-US" sz="1200" dirty="0">
            <a:latin typeface="Arial" pitchFamily="34" charset="0"/>
            <a:cs typeface="Arial" pitchFamily="34" charset="0"/>
          </a:endParaRPr>
        </a:p>
      </dgm:t>
    </dgm:pt>
    <dgm:pt modelId="{A32DBFEB-E8F9-4001-8688-017130AF0B5E}" type="parTrans" cxnId="{4D23E241-DC19-4643-825E-530320B14F42}">
      <dgm:prSet/>
      <dgm:spPr/>
      <dgm:t>
        <a:bodyPr/>
        <a:lstStyle/>
        <a:p>
          <a:endParaRPr lang="en-US"/>
        </a:p>
      </dgm:t>
    </dgm:pt>
    <dgm:pt modelId="{69427964-FE7C-4C49-9A79-9F4D83DA4D10}" type="sibTrans" cxnId="{4D23E241-DC19-4643-825E-530320B14F42}">
      <dgm:prSet/>
      <dgm:spPr/>
      <dgm:t>
        <a:bodyPr/>
        <a:lstStyle/>
        <a:p>
          <a:endParaRPr lang="en-US"/>
        </a:p>
      </dgm:t>
    </dgm:pt>
    <dgm:pt modelId="{FAA88F35-CBE3-48DF-9A54-CC7B04083956}" type="pres">
      <dgm:prSet presAssocID="{9FFB3E11-7193-4995-8C81-516F29531E23}" presName="diagram" presStyleCnt="0">
        <dgm:presLayoutVars>
          <dgm:dir/>
          <dgm:resizeHandles val="exact"/>
        </dgm:presLayoutVars>
      </dgm:prSet>
      <dgm:spPr/>
      <dgm:t>
        <a:bodyPr/>
        <a:lstStyle/>
        <a:p>
          <a:endParaRPr lang="en-US"/>
        </a:p>
      </dgm:t>
    </dgm:pt>
    <dgm:pt modelId="{DBB52AA5-F80D-4A19-9AC0-72720CBA6372}" type="pres">
      <dgm:prSet presAssocID="{D38FEDD0-7FDA-40EB-98FC-534B9ACF7935}" presName="node" presStyleLbl="node1" presStyleIdx="0" presStyleCnt="12" custScaleX="141922" custScaleY="133520" custLinFactNeighborX="-229" custLinFactNeighborY="2236">
        <dgm:presLayoutVars>
          <dgm:bulletEnabled val="1"/>
        </dgm:presLayoutVars>
      </dgm:prSet>
      <dgm:spPr/>
      <dgm:t>
        <a:bodyPr/>
        <a:lstStyle/>
        <a:p>
          <a:endParaRPr lang="en-US"/>
        </a:p>
      </dgm:t>
    </dgm:pt>
    <dgm:pt modelId="{22801DD0-63C9-4AC6-B512-8F6449BD06E6}" type="pres">
      <dgm:prSet presAssocID="{633C43D2-CF36-458D-A93F-F1D446BAD905}" presName="sibTrans" presStyleLbl="sibTrans2D1" presStyleIdx="0" presStyleCnt="11"/>
      <dgm:spPr/>
      <dgm:t>
        <a:bodyPr/>
        <a:lstStyle/>
        <a:p>
          <a:endParaRPr lang="en-US"/>
        </a:p>
      </dgm:t>
    </dgm:pt>
    <dgm:pt modelId="{F4C521A5-D30A-4A64-B05C-702256168186}" type="pres">
      <dgm:prSet presAssocID="{633C43D2-CF36-458D-A93F-F1D446BAD905}" presName="connectorText" presStyleLbl="sibTrans2D1" presStyleIdx="0" presStyleCnt="11"/>
      <dgm:spPr/>
      <dgm:t>
        <a:bodyPr/>
        <a:lstStyle/>
        <a:p>
          <a:endParaRPr lang="en-US"/>
        </a:p>
      </dgm:t>
    </dgm:pt>
    <dgm:pt modelId="{E1087E42-121F-4836-A3BE-E4A446F2DE0D}" type="pres">
      <dgm:prSet presAssocID="{C9B4540E-B870-41B8-A324-697C1F17FC91}" presName="node" presStyleLbl="node1" presStyleIdx="1" presStyleCnt="12" custScaleX="141922" custScaleY="133520">
        <dgm:presLayoutVars>
          <dgm:bulletEnabled val="1"/>
        </dgm:presLayoutVars>
      </dgm:prSet>
      <dgm:spPr/>
      <dgm:t>
        <a:bodyPr/>
        <a:lstStyle/>
        <a:p>
          <a:endParaRPr lang="en-US"/>
        </a:p>
      </dgm:t>
    </dgm:pt>
    <dgm:pt modelId="{67A283C1-A4EC-4E22-BE50-901F9E7C85C1}" type="pres">
      <dgm:prSet presAssocID="{DA97E054-28FC-4A7E-94C4-9BAEE98626C1}" presName="sibTrans" presStyleLbl="sibTrans2D1" presStyleIdx="1" presStyleCnt="11"/>
      <dgm:spPr/>
      <dgm:t>
        <a:bodyPr/>
        <a:lstStyle/>
        <a:p>
          <a:endParaRPr lang="en-US"/>
        </a:p>
      </dgm:t>
    </dgm:pt>
    <dgm:pt modelId="{9FF5DC56-C8B3-4185-842C-8A9391BD5C8F}" type="pres">
      <dgm:prSet presAssocID="{DA97E054-28FC-4A7E-94C4-9BAEE98626C1}" presName="connectorText" presStyleLbl="sibTrans2D1" presStyleIdx="1" presStyleCnt="11"/>
      <dgm:spPr/>
      <dgm:t>
        <a:bodyPr/>
        <a:lstStyle/>
        <a:p>
          <a:endParaRPr lang="en-US"/>
        </a:p>
      </dgm:t>
    </dgm:pt>
    <dgm:pt modelId="{8B58CD12-B827-47DC-B0D3-64A3E417AFF6}" type="pres">
      <dgm:prSet presAssocID="{C54E1975-2ABE-4921-B4B4-315DE49F61C9}" presName="node" presStyleLbl="node1" presStyleIdx="2" presStyleCnt="12" custScaleX="159921" custScaleY="198913">
        <dgm:presLayoutVars>
          <dgm:bulletEnabled val="1"/>
        </dgm:presLayoutVars>
      </dgm:prSet>
      <dgm:spPr/>
      <dgm:t>
        <a:bodyPr/>
        <a:lstStyle/>
        <a:p>
          <a:endParaRPr lang="en-US"/>
        </a:p>
      </dgm:t>
    </dgm:pt>
    <dgm:pt modelId="{B955A09B-045E-4860-90DD-0C534FD8ED7E}" type="pres">
      <dgm:prSet presAssocID="{83AAC373-D5E1-4D60-9CBE-22E52A3F8BD4}" presName="sibTrans" presStyleLbl="sibTrans2D1" presStyleIdx="2" presStyleCnt="11"/>
      <dgm:spPr/>
      <dgm:t>
        <a:bodyPr/>
        <a:lstStyle/>
        <a:p>
          <a:endParaRPr lang="en-US"/>
        </a:p>
      </dgm:t>
    </dgm:pt>
    <dgm:pt modelId="{7088392F-F160-4F81-8309-0550DFA0E00B}" type="pres">
      <dgm:prSet presAssocID="{83AAC373-D5E1-4D60-9CBE-22E52A3F8BD4}" presName="connectorText" presStyleLbl="sibTrans2D1" presStyleIdx="2" presStyleCnt="11"/>
      <dgm:spPr/>
      <dgm:t>
        <a:bodyPr/>
        <a:lstStyle/>
        <a:p>
          <a:endParaRPr lang="en-US"/>
        </a:p>
      </dgm:t>
    </dgm:pt>
    <dgm:pt modelId="{15B346B4-27CB-4FCE-8CF5-62E597A07CBE}" type="pres">
      <dgm:prSet presAssocID="{ABBDCC1E-EACB-4C71-A3E4-DEEFE846786E}" presName="node" presStyleLbl="node1" presStyleIdx="3" presStyleCnt="12" custScaleX="141922" custScaleY="133520">
        <dgm:presLayoutVars>
          <dgm:bulletEnabled val="1"/>
        </dgm:presLayoutVars>
      </dgm:prSet>
      <dgm:spPr/>
      <dgm:t>
        <a:bodyPr/>
        <a:lstStyle/>
        <a:p>
          <a:endParaRPr lang="en-US"/>
        </a:p>
      </dgm:t>
    </dgm:pt>
    <dgm:pt modelId="{29E0A665-DF0A-411E-819C-8E96F5712C22}" type="pres">
      <dgm:prSet presAssocID="{9DAD46F5-D41E-4614-9E96-A55E43A70087}" presName="sibTrans" presStyleLbl="sibTrans2D1" presStyleIdx="3" presStyleCnt="11"/>
      <dgm:spPr/>
      <dgm:t>
        <a:bodyPr/>
        <a:lstStyle/>
        <a:p>
          <a:endParaRPr lang="en-US"/>
        </a:p>
      </dgm:t>
    </dgm:pt>
    <dgm:pt modelId="{CE27D4EC-6EA1-49E1-A673-5446EDC53589}" type="pres">
      <dgm:prSet presAssocID="{9DAD46F5-D41E-4614-9E96-A55E43A70087}" presName="connectorText" presStyleLbl="sibTrans2D1" presStyleIdx="3" presStyleCnt="11"/>
      <dgm:spPr/>
      <dgm:t>
        <a:bodyPr/>
        <a:lstStyle/>
        <a:p>
          <a:endParaRPr lang="en-US"/>
        </a:p>
      </dgm:t>
    </dgm:pt>
    <dgm:pt modelId="{A10AA98F-5886-428C-8B7D-323342DD9995}" type="pres">
      <dgm:prSet presAssocID="{3A0094A1-F01A-400C-9E39-F66EBBCFECE4}" presName="node" presStyleLbl="node1" presStyleIdx="4" presStyleCnt="12" custScaleX="141922" custScaleY="133520">
        <dgm:presLayoutVars>
          <dgm:bulletEnabled val="1"/>
        </dgm:presLayoutVars>
      </dgm:prSet>
      <dgm:spPr/>
      <dgm:t>
        <a:bodyPr/>
        <a:lstStyle/>
        <a:p>
          <a:endParaRPr lang="en-US"/>
        </a:p>
      </dgm:t>
    </dgm:pt>
    <dgm:pt modelId="{395DC9B5-425D-4A48-BC0B-C47A85BCE4D0}" type="pres">
      <dgm:prSet presAssocID="{A762A2E5-F9AB-4969-A1B1-11A64EEEFB3F}" presName="sibTrans" presStyleLbl="sibTrans2D1" presStyleIdx="4" presStyleCnt="11"/>
      <dgm:spPr/>
      <dgm:t>
        <a:bodyPr/>
        <a:lstStyle/>
        <a:p>
          <a:endParaRPr lang="en-US"/>
        </a:p>
      </dgm:t>
    </dgm:pt>
    <dgm:pt modelId="{318EEE92-BC39-4572-A8D8-E976CE9FE29B}" type="pres">
      <dgm:prSet presAssocID="{A762A2E5-F9AB-4969-A1B1-11A64EEEFB3F}" presName="connectorText" presStyleLbl="sibTrans2D1" presStyleIdx="4" presStyleCnt="11"/>
      <dgm:spPr/>
      <dgm:t>
        <a:bodyPr/>
        <a:lstStyle/>
        <a:p>
          <a:endParaRPr lang="en-US"/>
        </a:p>
      </dgm:t>
    </dgm:pt>
    <dgm:pt modelId="{BCDF2E88-3E93-4025-8A68-6D6591BC7F36}" type="pres">
      <dgm:prSet presAssocID="{50BE97A4-1065-42E8-9D77-3A2E195F48B0}" presName="node" presStyleLbl="node1" presStyleIdx="5" presStyleCnt="12" custScaleX="157479" custScaleY="172597">
        <dgm:presLayoutVars>
          <dgm:bulletEnabled val="1"/>
        </dgm:presLayoutVars>
      </dgm:prSet>
      <dgm:spPr/>
      <dgm:t>
        <a:bodyPr/>
        <a:lstStyle/>
        <a:p>
          <a:endParaRPr lang="en-US"/>
        </a:p>
      </dgm:t>
    </dgm:pt>
    <dgm:pt modelId="{B389B5A0-2F43-473A-8D3D-6B9ABC5B23AB}" type="pres">
      <dgm:prSet presAssocID="{5F870A90-1D42-40AC-BA59-2B0BE6641A43}" presName="sibTrans" presStyleLbl="sibTrans2D1" presStyleIdx="5" presStyleCnt="11"/>
      <dgm:spPr/>
      <dgm:t>
        <a:bodyPr/>
        <a:lstStyle/>
        <a:p>
          <a:endParaRPr lang="en-US"/>
        </a:p>
      </dgm:t>
    </dgm:pt>
    <dgm:pt modelId="{12AD5803-B160-42B9-9E6E-2B6F55701211}" type="pres">
      <dgm:prSet presAssocID="{5F870A90-1D42-40AC-BA59-2B0BE6641A43}" presName="connectorText" presStyleLbl="sibTrans2D1" presStyleIdx="5" presStyleCnt="11"/>
      <dgm:spPr/>
      <dgm:t>
        <a:bodyPr/>
        <a:lstStyle/>
        <a:p>
          <a:endParaRPr lang="en-US"/>
        </a:p>
      </dgm:t>
    </dgm:pt>
    <dgm:pt modelId="{A3B775C0-1DD0-480D-9506-F5AB92390843}" type="pres">
      <dgm:prSet presAssocID="{54F76D4D-C6E7-4EB7-A211-4BFDA53CF3A3}" presName="node" presStyleLbl="node1" presStyleIdx="6" presStyleCnt="12" custScaleX="157479" custScaleY="172597">
        <dgm:presLayoutVars>
          <dgm:bulletEnabled val="1"/>
        </dgm:presLayoutVars>
      </dgm:prSet>
      <dgm:spPr/>
      <dgm:t>
        <a:bodyPr/>
        <a:lstStyle/>
        <a:p>
          <a:endParaRPr lang="en-US"/>
        </a:p>
      </dgm:t>
    </dgm:pt>
    <dgm:pt modelId="{89E0E8DF-DEF2-442A-A8FF-F973CC667B9D}" type="pres">
      <dgm:prSet presAssocID="{CBF6BA4B-FF48-4206-81C7-B2505CA6C4F3}" presName="sibTrans" presStyleLbl="sibTrans2D1" presStyleIdx="6" presStyleCnt="11"/>
      <dgm:spPr/>
      <dgm:t>
        <a:bodyPr/>
        <a:lstStyle/>
        <a:p>
          <a:endParaRPr lang="en-US"/>
        </a:p>
      </dgm:t>
    </dgm:pt>
    <dgm:pt modelId="{240AB9F5-2FD9-4BEF-9337-DA93DAE9B76A}" type="pres">
      <dgm:prSet presAssocID="{CBF6BA4B-FF48-4206-81C7-B2505CA6C4F3}" presName="connectorText" presStyleLbl="sibTrans2D1" presStyleIdx="6" presStyleCnt="11"/>
      <dgm:spPr/>
      <dgm:t>
        <a:bodyPr/>
        <a:lstStyle/>
        <a:p>
          <a:endParaRPr lang="en-US"/>
        </a:p>
      </dgm:t>
    </dgm:pt>
    <dgm:pt modelId="{E5F0537D-AD34-4790-8274-F99F130573E9}" type="pres">
      <dgm:prSet presAssocID="{D6460591-0634-4277-8048-430B8CF53685}" presName="node" presStyleLbl="node1" presStyleIdx="7" presStyleCnt="12" custScaleX="141922" custScaleY="133520">
        <dgm:presLayoutVars>
          <dgm:bulletEnabled val="1"/>
        </dgm:presLayoutVars>
      </dgm:prSet>
      <dgm:spPr/>
      <dgm:t>
        <a:bodyPr/>
        <a:lstStyle/>
        <a:p>
          <a:endParaRPr lang="en-US"/>
        </a:p>
      </dgm:t>
    </dgm:pt>
    <dgm:pt modelId="{40DF6DA9-577B-4408-9452-56D920131741}" type="pres">
      <dgm:prSet presAssocID="{AEC7471E-A145-4E23-80EA-3FD769029F70}" presName="sibTrans" presStyleLbl="sibTrans2D1" presStyleIdx="7" presStyleCnt="11"/>
      <dgm:spPr/>
      <dgm:t>
        <a:bodyPr/>
        <a:lstStyle/>
        <a:p>
          <a:endParaRPr lang="en-US"/>
        </a:p>
      </dgm:t>
    </dgm:pt>
    <dgm:pt modelId="{152CF809-7E3B-4F3B-8ADE-CB05A7E81D91}" type="pres">
      <dgm:prSet presAssocID="{AEC7471E-A145-4E23-80EA-3FD769029F70}" presName="connectorText" presStyleLbl="sibTrans2D1" presStyleIdx="7" presStyleCnt="11"/>
      <dgm:spPr/>
      <dgm:t>
        <a:bodyPr/>
        <a:lstStyle/>
        <a:p>
          <a:endParaRPr lang="en-US"/>
        </a:p>
      </dgm:t>
    </dgm:pt>
    <dgm:pt modelId="{E5D23F67-B306-414E-8725-180DD210C675}" type="pres">
      <dgm:prSet presAssocID="{926B1DCD-3397-49F3-A8D5-236377C625CF}" presName="node" presStyleLbl="node1" presStyleIdx="8" presStyleCnt="12" custScaleX="141922" custScaleY="133520">
        <dgm:presLayoutVars>
          <dgm:bulletEnabled val="1"/>
        </dgm:presLayoutVars>
      </dgm:prSet>
      <dgm:spPr/>
      <dgm:t>
        <a:bodyPr/>
        <a:lstStyle/>
        <a:p>
          <a:endParaRPr lang="en-US"/>
        </a:p>
      </dgm:t>
    </dgm:pt>
    <dgm:pt modelId="{2F84E470-20BE-4986-9957-9F08FF99F4A1}" type="pres">
      <dgm:prSet presAssocID="{0251FE48-8E87-4CF0-9DAF-7DED0D619FA1}" presName="sibTrans" presStyleLbl="sibTrans2D1" presStyleIdx="8" presStyleCnt="11"/>
      <dgm:spPr/>
      <dgm:t>
        <a:bodyPr/>
        <a:lstStyle/>
        <a:p>
          <a:endParaRPr lang="en-US"/>
        </a:p>
      </dgm:t>
    </dgm:pt>
    <dgm:pt modelId="{40083612-27C9-4615-8277-74F7CAC1E61E}" type="pres">
      <dgm:prSet presAssocID="{0251FE48-8E87-4CF0-9DAF-7DED0D619FA1}" presName="connectorText" presStyleLbl="sibTrans2D1" presStyleIdx="8" presStyleCnt="11"/>
      <dgm:spPr/>
      <dgm:t>
        <a:bodyPr/>
        <a:lstStyle/>
        <a:p>
          <a:endParaRPr lang="en-US"/>
        </a:p>
      </dgm:t>
    </dgm:pt>
    <dgm:pt modelId="{A0C012A8-B2C0-4FEA-8CF6-4A5064C7D19F}" type="pres">
      <dgm:prSet presAssocID="{CD1BAD5E-841C-435E-9452-93952C3B350D}" presName="node" presStyleLbl="node1" presStyleIdx="9" presStyleCnt="12" custScaleX="157479" custScaleY="172597">
        <dgm:presLayoutVars>
          <dgm:bulletEnabled val="1"/>
        </dgm:presLayoutVars>
      </dgm:prSet>
      <dgm:spPr/>
      <dgm:t>
        <a:bodyPr/>
        <a:lstStyle/>
        <a:p>
          <a:endParaRPr lang="en-US"/>
        </a:p>
      </dgm:t>
    </dgm:pt>
    <dgm:pt modelId="{5D908AC7-CD73-4A20-B462-4DC71D2EBD6D}" type="pres">
      <dgm:prSet presAssocID="{12A8E2DA-01FB-4094-A3F1-12D1E350185D}" presName="sibTrans" presStyleLbl="sibTrans2D1" presStyleIdx="9" presStyleCnt="11"/>
      <dgm:spPr/>
      <dgm:t>
        <a:bodyPr/>
        <a:lstStyle/>
        <a:p>
          <a:endParaRPr lang="en-US"/>
        </a:p>
      </dgm:t>
    </dgm:pt>
    <dgm:pt modelId="{70FC38C6-BD82-4C34-8A0B-C7E7353C72FA}" type="pres">
      <dgm:prSet presAssocID="{12A8E2DA-01FB-4094-A3F1-12D1E350185D}" presName="connectorText" presStyleLbl="sibTrans2D1" presStyleIdx="9" presStyleCnt="11"/>
      <dgm:spPr/>
      <dgm:t>
        <a:bodyPr/>
        <a:lstStyle/>
        <a:p>
          <a:endParaRPr lang="en-US"/>
        </a:p>
      </dgm:t>
    </dgm:pt>
    <dgm:pt modelId="{EA1DE3AD-1686-4C0E-864C-BF6A0DCB86C1}" type="pres">
      <dgm:prSet presAssocID="{11E3953E-501D-473A-9948-A40FE10C9A7E}" presName="node" presStyleLbl="node1" presStyleIdx="10" presStyleCnt="12" custScaleX="141922" custScaleY="133520">
        <dgm:presLayoutVars>
          <dgm:bulletEnabled val="1"/>
        </dgm:presLayoutVars>
      </dgm:prSet>
      <dgm:spPr/>
      <dgm:t>
        <a:bodyPr/>
        <a:lstStyle/>
        <a:p>
          <a:endParaRPr lang="en-US"/>
        </a:p>
      </dgm:t>
    </dgm:pt>
    <dgm:pt modelId="{3CD541D1-225C-429B-B178-70B29F17121E}" type="pres">
      <dgm:prSet presAssocID="{C6F35753-3432-450B-9618-4C7A836EB5BE}" presName="sibTrans" presStyleLbl="sibTrans2D1" presStyleIdx="10" presStyleCnt="11"/>
      <dgm:spPr/>
      <dgm:t>
        <a:bodyPr/>
        <a:lstStyle/>
        <a:p>
          <a:endParaRPr lang="en-US"/>
        </a:p>
      </dgm:t>
    </dgm:pt>
    <dgm:pt modelId="{F8D084E9-D50E-4F12-88E7-189090002DEE}" type="pres">
      <dgm:prSet presAssocID="{C6F35753-3432-450B-9618-4C7A836EB5BE}" presName="connectorText" presStyleLbl="sibTrans2D1" presStyleIdx="10" presStyleCnt="11"/>
      <dgm:spPr/>
      <dgm:t>
        <a:bodyPr/>
        <a:lstStyle/>
        <a:p>
          <a:endParaRPr lang="en-US"/>
        </a:p>
      </dgm:t>
    </dgm:pt>
    <dgm:pt modelId="{157D1322-B677-44AC-891E-2031373A4636}" type="pres">
      <dgm:prSet presAssocID="{6B815201-73BF-41BC-B74F-0599515A0ED9}" presName="node" presStyleLbl="node1" presStyleIdx="11" presStyleCnt="12" custScaleX="141922" custScaleY="133520">
        <dgm:presLayoutVars>
          <dgm:bulletEnabled val="1"/>
        </dgm:presLayoutVars>
      </dgm:prSet>
      <dgm:spPr/>
      <dgm:t>
        <a:bodyPr/>
        <a:lstStyle/>
        <a:p>
          <a:endParaRPr lang="en-US"/>
        </a:p>
      </dgm:t>
    </dgm:pt>
  </dgm:ptLst>
  <dgm:cxnLst>
    <dgm:cxn modelId="{BEAF2A90-76AA-4938-9F7F-28B9A6101A17}" type="presOf" srcId="{C9B4540E-B870-41B8-A324-697C1F17FC91}" destId="{E1087E42-121F-4836-A3BE-E4A446F2DE0D}" srcOrd="0" destOrd="0" presId="urn:microsoft.com/office/officeart/2005/8/layout/process5"/>
    <dgm:cxn modelId="{0DF1BDFC-58C8-4309-BBCE-0EABFFE8B81E}" type="presOf" srcId="{AEC7471E-A145-4E23-80EA-3FD769029F70}" destId="{40DF6DA9-577B-4408-9452-56D920131741}" srcOrd="0" destOrd="0" presId="urn:microsoft.com/office/officeart/2005/8/layout/process5"/>
    <dgm:cxn modelId="{0223400A-674C-4561-8A05-E18E0E0ED9CC}" type="presOf" srcId="{CBF6BA4B-FF48-4206-81C7-B2505CA6C4F3}" destId="{89E0E8DF-DEF2-442A-A8FF-F973CC667B9D}" srcOrd="0" destOrd="0" presId="urn:microsoft.com/office/officeart/2005/8/layout/process5"/>
    <dgm:cxn modelId="{18E662D4-A612-4F83-99EE-01165791E3B7}" type="presOf" srcId="{9DAD46F5-D41E-4614-9E96-A55E43A70087}" destId="{CE27D4EC-6EA1-49E1-A673-5446EDC53589}" srcOrd="1" destOrd="0" presId="urn:microsoft.com/office/officeart/2005/8/layout/process5"/>
    <dgm:cxn modelId="{96E6501F-1459-4E16-AA95-1FA1DF4BCF42}" srcId="{9FFB3E11-7193-4995-8C81-516F29531E23}" destId="{54F76D4D-C6E7-4EB7-A211-4BFDA53CF3A3}" srcOrd="6" destOrd="0" parTransId="{774DA2BC-044D-4173-8A79-54B828142606}" sibTransId="{CBF6BA4B-FF48-4206-81C7-B2505CA6C4F3}"/>
    <dgm:cxn modelId="{FA4E7469-9E6A-46AF-ACEC-061CCAE9BB99}" type="presOf" srcId="{12A8E2DA-01FB-4094-A3F1-12D1E350185D}" destId="{5D908AC7-CD73-4A20-B462-4DC71D2EBD6D}" srcOrd="0" destOrd="0" presId="urn:microsoft.com/office/officeart/2005/8/layout/process5"/>
    <dgm:cxn modelId="{64092799-35F0-4FC2-8B6C-3E4A3A50B176}" srcId="{9FFB3E11-7193-4995-8C81-516F29531E23}" destId="{3A0094A1-F01A-400C-9E39-F66EBBCFECE4}" srcOrd="4" destOrd="0" parTransId="{CE24A36C-2B9C-48A6-B28F-B8CFA0131742}" sibTransId="{A762A2E5-F9AB-4969-A1B1-11A64EEEFB3F}"/>
    <dgm:cxn modelId="{1445F662-2AA5-4416-A141-C8D19F29070A}" type="presOf" srcId="{A762A2E5-F9AB-4969-A1B1-11A64EEEFB3F}" destId="{395DC9B5-425D-4A48-BC0B-C47A85BCE4D0}" srcOrd="0" destOrd="0" presId="urn:microsoft.com/office/officeart/2005/8/layout/process5"/>
    <dgm:cxn modelId="{D9190427-F91C-4449-947C-56AA58329EFE}" srcId="{9FFB3E11-7193-4995-8C81-516F29531E23}" destId="{D38FEDD0-7FDA-40EB-98FC-534B9ACF7935}" srcOrd="0" destOrd="0" parTransId="{10DB58CC-8BBA-4DBE-921B-10B5257983B4}" sibTransId="{633C43D2-CF36-458D-A93F-F1D446BAD905}"/>
    <dgm:cxn modelId="{76B22C02-2E17-4D0D-A01D-F49350BE7A34}" srcId="{9FFB3E11-7193-4995-8C81-516F29531E23}" destId="{C54E1975-2ABE-4921-B4B4-315DE49F61C9}" srcOrd="2" destOrd="0" parTransId="{1DB066FE-FAEC-4105-95FA-AD7F61EBC408}" sibTransId="{83AAC373-D5E1-4D60-9CBE-22E52A3F8BD4}"/>
    <dgm:cxn modelId="{7B6003D0-974E-48CA-956B-6FCE4AD35399}" type="presOf" srcId="{C54E1975-2ABE-4921-B4B4-315DE49F61C9}" destId="{8B58CD12-B827-47DC-B0D3-64A3E417AFF6}" srcOrd="0" destOrd="0" presId="urn:microsoft.com/office/officeart/2005/8/layout/process5"/>
    <dgm:cxn modelId="{B6227288-F285-4CE5-8422-9D756EEA60B8}" type="presOf" srcId="{D38FEDD0-7FDA-40EB-98FC-534B9ACF7935}" destId="{DBB52AA5-F80D-4A19-9AC0-72720CBA6372}" srcOrd="0" destOrd="0" presId="urn:microsoft.com/office/officeart/2005/8/layout/process5"/>
    <dgm:cxn modelId="{819531B5-E8F6-4359-8675-A9B17BE63D3E}" srcId="{9FFB3E11-7193-4995-8C81-516F29531E23}" destId="{11E3953E-501D-473A-9948-A40FE10C9A7E}" srcOrd="10" destOrd="0" parTransId="{94BB9F10-1329-49B6-9957-840A1F51B772}" sibTransId="{C6F35753-3432-450B-9618-4C7A836EB5BE}"/>
    <dgm:cxn modelId="{9AAE4382-CF18-40EC-AECE-99A96BA451DD}" type="presOf" srcId="{50BE97A4-1065-42E8-9D77-3A2E195F48B0}" destId="{BCDF2E88-3E93-4025-8A68-6D6591BC7F36}" srcOrd="0" destOrd="0" presId="urn:microsoft.com/office/officeart/2005/8/layout/process5"/>
    <dgm:cxn modelId="{6E355D61-F670-4229-AF89-C39CBBF4D605}" type="presOf" srcId="{DA97E054-28FC-4A7E-94C4-9BAEE98626C1}" destId="{67A283C1-A4EC-4E22-BE50-901F9E7C85C1}" srcOrd="0" destOrd="0" presId="urn:microsoft.com/office/officeart/2005/8/layout/process5"/>
    <dgm:cxn modelId="{7B5B5DE4-490F-4C7B-9C2F-D96931BB40F3}" type="presOf" srcId="{0251FE48-8E87-4CF0-9DAF-7DED0D619FA1}" destId="{40083612-27C9-4615-8277-74F7CAC1E61E}" srcOrd="1" destOrd="0" presId="urn:microsoft.com/office/officeart/2005/8/layout/process5"/>
    <dgm:cxn modelId="{DA9144B3-6EE3-445D-A504-51D85FB876DD}" type="presOf" srcId="{ABBDCC1E-EACB-4C71-A3E4-DEEFE846786E}" destId="{15B346B4-27CB-4FCE-8CF5-62E597A07CBE}" srcOrd="0" destOrd="0" presId="urn:microsoft.com/office/officeart/2005/8/layout/process5"/>
    <dgm:cxn modelId="{97AAD07D-BE3C-4D5B-9A5C-8EAED6325D7E}" type="presOf" srcId="{11E3953E-501D-473A-9948-A40FE10C9A7E}" destId="{EA1DE3AD-1686-4C0E-864C-BF6A0DCB86C1}" srcOrd="0" destOrd="0" presId="urn:microsoft.com/office/officeart/2005/8/layout/process5"/>
    <dgm:cxn modelId="{3DC4E30C-8D92-4873-8147-16458C8F09E1}" srcId="{9FFB3E11-7193-4995-8C81-516F29531E23}" destId="{ABBDCC1E-EACB-4C71-A3E4-DEEFE846786E}" srcOrd="3" destOrd="0" parTransId="{FED9351E-ECE3-42A0-B0A1-27B9CDB98C20}" sibTransId="{9DAD46F5-D41E-4614-9E96-A55E43A70087}"/>
    <dgm:cxn modelId="{FF4C6220-E4CF-4C64-A641-144469BFDC77}" type="presOf" srcId="{12A8E2DA-01FB-4094-A3F1-12D1E350185D}" destId="{70FC38C6-BD82-4C34-8A0B-C7E7353C72FA}" srcOrd="1" destOrd="0" presId="urn:microsoft.com/office/officeart/2005/8/layout/process5"/>
    <dgm:cxn modelId="{D5FAFF97-90EF-46EA-8741-B63CFD15D629}" type="presOf" srcId="{C6F35753-3432-450B-9618-4C7A836EB5BE}" destId="{F8D084E9-D50E-4F12-88E7-189090002DEE}" srcOrd="1" destOrd="0" presId="urn:microsoft.com/office/officeart/2005/8/layout/process5"/>
    <dgm:cxn modelId="{4A583C5A-8C17-4F38-A7B7-35E8F36A227A}" srcId="{9FFB3E11-7193-4995-8C81-516F29531E23}" destId="{C9B4540E-B870-41B8-A324-697C1F17FC91}" srcOrd="1" destOrd="0" parTransId="{72D0EE21-A7D6-4CFF-BEBC-2A808AB42211}" sibTransId="{DA97E054-28FC-4A7E-94C4-9BAEE98626C1}"/>
    <dgm:cxn modelId="{2AD82C08-81C3-401D-8443-643B38606B70}" type="presOf" srcId="{83AAC373-D5E1-4D60-9CBE-22E52A3F8BD4}" destId="{B955A09B-045E-4860-90DD-0C534FD8ED7E}" srcOrd="0" destOrd="0" presId="urn:microsoft.com/office/officeart/2005/8/layout/process5"/>
    <dgm:cxn modelId="{41D25674-0B2C-41D3-A441-781570001830}" type="presOf" srcId="{9FFB3E11-7193-4995-8C81-516F29531E23}" destId="{FAA88F35-CBE3-48DF-9A54-CC7B04083956}" srcOrd="0" destOrd="0" presId="urn:microsoft.com/office/officeart/2005/8/layout/process5"/>
    <dgm:cxn modelId="{433F5F81-3E67-4232-B4D8-71A31A416B01}" type="presOf" srcId="{0251FE48-8E87-4CF0-9DAF-7DED0D619FA1}" destId="{2F84E470-20BE-4986-9957-9F08FF99F4A1}" srcOrd="0" destOrd="0" presId="urn:microsoft.com/office/officeart/2005/8/layout/process5"/>
    <dgm:cxn modelId="{83532F70-5996-463B-8B11-B73EA56EA897}" type="presOf" srcId="{5F870A90-1D42-40AC-BA59-2B0BE6641A43}" destId="{12AD5803-B160-42B9-9E6E-2B6F55701211}" srcOrd="1" destOrd="0" presId="urn:microsoft.com/office/officeart/2005/8/layout/process5"/>
    <dgm:cxn modelId="{C8B59D5D-BDC3-4C5E-8A3A-BE8A7FA6F90E}" type="presOf" srcId="{CBF6BA4B-FF48-4206-81C7-B2505CA6C4F3}" destId="{240AB9F5-2FD9-4BEF-9337-DA93DAE9B76A}" srcOrd="1" destOrd="0" presId="urn:microsoft.com/office/officeart/2005/8/layout/process5"/>
    <dgm:cxn modelId="{D852BA6E-EC5A-4312-9224-6BE2A79ACA66}" type="presOf" srcId="{DA97E054-28FC-4A7E-94C4-9BAEE98626C1}" destId="{9FF5DC56-C8B3-4185-842C-8A9391BD5C8F}" srcOrd="1" destOrd="0" presId="urn:microsoft.com/office/officeart/2005/8/layout/process5"/>
    <dgm:cxn modelId="{9FD6A53C-CE16-4744-ABC7-CEDEA2686A90}" type="presOf" srcId="{A762A2E5-F9AB-4969-A1B1-11A64EEEFB3F}" destId="{318EEE92-BC39-4572-A8D8-E976CE9FE29B}" srcOrd="1" destOrd="0" presId="urn:microsoft.com/office/officeart/2005/8/layout/process5"/>
    <dgm:cxn modelId="{EE2BA07B-804C-48FF-8AD7-99A99BF18A29}" type="presOf" srcId="{6B815201-73BF-41BC-B74F-0599515A0ED9}" destId="{157D1322-B677-44AC-891E-2031373A4636}" srcOrd="0" destOrd="0" presId="urn:microsoft.com/office/officeart/2005/8/layout/process5"/>
    <dgm:cxn modelId="{14BA3952-E789-45AB-A7C8-E28428448F88}" type="presOf" srcId="{9DAD46F5-D41E-4614-9E96-A55E43A70087}" destId="{29E0A665-DF0A-411E-819C-8E96F5712C22}" srcOrd="0" destOrd="0" presId="urn:microsoft.com/office/officeart/2005/8/layout/process5"/>
    <dgm:cxn modelId="{CC2FF9F7-D51A-4DE5-A8EB-41DBF646BC31}" type="presOf" srcId="{3A0094A1-F01A-400C-9E39-F66EBBCFECE4}" destId="{A10AA98F-5886-428C-8B7D-323342DD9995}" srcOrd="0" destOrd="0" presId="urn:microsoft.com/office/officeart/2005/8/layout/process5"/>
    <dgm:cxn modelId="{E1F260D4-8E3D-4F7C-A230-55CC70818163}" type="presOf" srcId="{C6F35753-3432-450B-9618-4C7A836EB5BE}" destId="{3CD541D1-225C-429B-B178-70B29F17121E}" srcOrd="0" destOrd="0" presId="urn:microsoft.com/office/officeart/2005/8/layout/process5"/>
    <dgm:cxn modelId="{06B7A117-DC8D-492B-B807-04E935F7ED01}" type="presOf" srcId="{633C43D2-CF36-458D-A93F-F1D446BAD905}" destId="{22801DD0-63C9-4AC6-B512-8F6449BD06E6}" srcOrd="0" destOrd="0" presId="urn:microsoft.com/office/officeart/2005/8/layout/process5"/>
    <dgm:cxn modelId="{5D0E00BF-E2FB-4A90-9EF1-2D9156552810}" srcId="{9FFB3E11-7193-4995-8C81-516F29531E23}" destId="{926B1DCD-3397-49F3-A8D5-236377C625CF}" srcOrd="8" destOrd="0" parTransId="{7206170D-6189-4749-B4F5-F47435077779}" sibTransId="{0251FE48-8E87-4CF0-9DAF-7DED0D619FA1}"/>
    <dgm:cxn modelId="{AE54C3D0-9007-4A00-863D-0B7B04266C9B}" srcId="{9FFB3E11-7193-4995-8C81-516F29531E23}" destId="{50BE97A4-1065-42E8-9D77-3A2E195F48B0}" srcOrd="5" destOrd="0" parTransId="{182620D2-9B92-415A-BDBB-EA8D14D50A7A}" sibTransId="{5F870A90-1D42-40AC-BA59-2B0BE6641A43}"/>
    <dgm:cxn modelId="{8D6EFF8F-7611-4F7D-961C-DD42DA7BB187}" srcId="{9FFB3E11-7193-4995-8C81-516F29531E23}" destId="{CD1BAD5E-841C-435E-9452-93952C3B350D}" srcOrd="9" destOrd="0" parTransId="{BA6054F6-3BB9-4963-82E1-7AB272E05DFB}" sibTransId="{12A8E2DA-01FB-4094-A3F1-12D1E350185D}"/>
    <dgm:cxn modelId="{B2F3C94A-9F00-40EF-8652-306C6E823412}" type="presOf" srcId="{CD1BAD5E-841C-435E-9452-93952C3B350D}" destId="{A0C012A8-B2C0-4FEA-8CF6-4A5064C7D19F}" srcOrd="0" destOrd="0" presId="urn:microsoft.com/office/officeart/2005/8/layout/process5"/>
    <dgm:cxn modelId="{AB67180A-29DD-4C9C-8586-B1F4DF49FA1A}" type="presOf" srcId="{54F76D4D-C6E7-4EB7-A211-4BFDA53CF3A3}" destId="{A3B775C0-1DD0-480D-9506-F5AB92390843}" srcOrd="0" destOrd="0" presId="urn:microsoft.com/office/officeart/2005/8/layout/process5"/>
    <dgm:cxn modelId="{D32A2DDE-B661-42C5-9DA7-49AAF99F203B}" srcId="{9FFB3E11-7193-4995-8C81-516F29531E23}" destId="{D6460591-0634-4277-8048-430B8CF53685}" srcOrd="7" destOrd="0" parTransId="{5798A593-7AA6-4606-A5FB-4F58E6542EF6}" sibTransId="{AEC7471E-A145-4E23-80EA-3FD769029F70}"/>
    <dgm:cxn modelId="{9359EF97-10CE-4213-9E42-8EF9F0F3EB73}" type="presOf" srcId="{633C43D2-CF36-458D-A93F-F1D446BAD905}" destId="{F4C521A5-D30A-4A64-B05C-702256168186}" srcOrd="1" destOrd="0" presId="urn:microsoft.com/office/officeart/2005/8/layout/process5"/>
    <dgm:cxn modelId="{1C42FD03-2C0B-4F13-BAD2-75FBAAED7BAC}" type="presOf" srcId="{D6460591-0634-4277-8048-430B8CF53685}" destId="{E5F0537D-AD34-4790-8274-F99F130573E9}" srcOrd="0" destOrd="0" presId="urn:microsoft.com/office/officeart/2005/8/layout/process5"/>
    <dgm:cxn modelId="{200D58CD-6DF7-4D8B-9EEC-3F3B8F2E3D0A}" type="presOf" srcId="{83AAC373-D5E1-4D60-9CBE-22E52A3F8BD4}" destId="{7088392F-F160-4F81-8309-0550DFA0E00B}" srcOrd="1" destOrd="0" presId="urn:microsoft.com/office/officeart/2005/8/layout/process5"/>
    <dgm:cxn modelId="{E8DBDDFE-99C6-4F2D-B567-474EAAD401B1}" type="presOf" srcId="{5F870A90-1D42-40AC-BA59-2B0BE6641A43}" destId="{B389B5A0-2F43-473A-8D3D-6B9ABC5B23AB}" srcOrd="0" destOrd="0" presId="urn:microsoft.com/office/officeart/2005/8/layout/process5"/>
    <dgm:cxn modelId="{EDBCEF24-52B5-4068-9742-4DEEA455E010}" type="presOf" srcId="{AEC7471E-A145-4E23-80EA-3FD769029F70}" destId="{152CF809-7E3B-4F3B-8ADE-CB05A7E81D91}" srcOrd="1" destOrd="0" presId="urn:microsoft.com/office/officeart/2005/8/layout/process5"/>
    <dgm:cxn modelId="{4BA87895-20B2-4BE7-8F3C-C0E5E6743DB0}" type="presOf" srcId="{926B1DCD-3397-49F3-A8D5-236377C625CF}" destId="{E5D23F67-B306-414E-8725-180DD210C675}" srcOrd="0" destOrd="0" presId="urn:microsoft.com/office/officeart/2005/8/layout/process5"/>
    <dgm:cxn modelId="{4D23E241-DC19-4643-825E-530320B14F42}" srcId="{9FFB3E11-7193-4995-8C81-516F29531E23}" destId="{6B815201-73BF-41BC-B74F-0599515A0ED9}" srcOrd="11" destOrd="0" parTransId="{A32DBFEB-E8F9-4001-8688-017130AF0B5E}" sibTransId="{69427964-FE7C-4C49-9A79-9F4D83DA4D10}"/>
    <dgm:cxn modelId="{B07E37CD-6CC1-4EE0-9B0D-A86F801FE518}" type="presParOf" srcId="{FAA88F35-CBE3-48DF-9A54-CC7B04083956}" destId="{DBB52AA5-F80D-4A19-9AC0-72720CBA6372}" srcOrd="0" destOrd="0" presId="urn:microsoft.com/office/officeart/2005/8/layout/process5"/>
    <dgm:cxn modelId="{7E7E5BBC-5D43-4109-9A3F-0C48ACBFD51D}" type="presParOf" srcId="{FAA88F35-CBE3-48DF-9A54-CC7B04083956}" destId="{22801DD0-63C9-4AC6-B512-8F6449BD06E6}" srcOrd="1" destOrd="0" presId="urn:microsoft.com/office/officeart/2005/8/layout/process5"/>
    <dgm:cxn modelId="{4FAE0FBD-9EDD-4302-B451-AD9D0E998163}" type="presParOf" srcId="{22801DD0-63C9-4AC6-B512-8F6449BD06E6}" destId="{F4C521A5-D30A-4A64-B05C-702256168186}" srcOrd="0" destOrd="0" presId="urn:microsoft.com/office/officeart/2005/8/layout/process5"/>
    <dgm:cxn modelId="{2DF32132-AB69-4740-A19F-CD08B8AA1003}" type="presParOf" srcId="{FAA88F35-CBE3-48DF-9A54-CC7B04083956}" destId="{E1087E42-121F-4836-A3BE-E4A446F2DE0D}" srcOrd="2" destOrd="0" presId="urn:microsoft.com/office/officeart/2005/8/layout/process5"/>
    <dgm:cxn modelId="{424CE457-B6D9-4845-9CCF-2D7F46F36869}" type="presParOf" srcId="{FAA88F35-CBE3-48DF-9A54-CC7B04083956}" destId="{67A283C1-A4EC-4E22-BE50-901F9E7C85C1}" srcOrd="3" destOrd="0" presId="urn:microsoft.com/office/officeart/2005/8/layout/process5"/>
    <dgm:cxn modelId="{A9AD81EB-5D95-4B49-B352-68898C09B127}" type="presParOf" srcId="{67A283C1-A4EC-4E22-BE50-901F9E7C85C1}" destId="{9FF5DC56-C8B3-4185-842C-8A9391BD5C8F}" srcOrd="0" destOrd="0" presId="urn:microsoft.com/office/officeart/2005/8/layout/process5"/>
    <dgm:cxn modelId="{655C8B6B-AD32-4676-B662-407FE563E150}" type="presParOf" srcId="{FAA88F35-CBE3-48DF-9A54-CC7B04083956}" destId="{8B58CD12-B827-47DC-B0D3-64A3E417AFF6}" srcOrd="4" destOrd="0" presId="urn:microsoft.com/office/officeart/2005/8/layout/process5"/>
    <dgm:cxn modelId="{18E58665-95AD-42A6-8B4C-88B16F0BB250}" type="presParOf" srcId="{FAA88F35-CBE3-48DF-9A54-CC7B04083956}" destId="{B955A09B-045E-4860-90DD-0C534FD8ED7E}" srcOrd="5" destOrd="0" presId="urn:microsoft.com/office/officeart/2005/8/layout/process5"/>
    <dgm:cxn modelId="{DDC6E872-4404-45B5-B64F-D1B93E9A9B4C}" type="presParOf" srcId="{B955A09B-045E-4860-90DD-0C534FD8ED7E}" destId="{7088392F-F160-4F81-8309-0550DFA0E00B}" srcOrd="0" destOrd="0" presId="urn:microsoft.com/office/officeart/2005/8/layout/process5"/>
    <dgm:cxn modelId="{0BF1BBE7-DE96-4DD6-963E-E082E91159B6}" type="presParOf" srcId="{FAA88F35-CBE3-48DF-9A54-CC7B04083956}" destId="{15B346B4-27CB-4FCE-8CF5-62E597A07CBE}" srcOrd="6" destOrd="0" presId="urn:microsoft.com/office/officeart/2005/8/layout/process5"/>
    <dgm:cxn modelId="{66F88A93-EADC-4C4F-A311-BE85808AA249}" type="presParOf" srcId="{FAA88F35-CBE3-48DF-9A54-CC7B04083956}" destId="{29E0A665-DF0A-411E-819C-8E96F5712C22}" srcOrd="7" destOrd="0" presId="urn:microsoft.com/office/officeart/2005/8/layout/process5"/>
    <dgm:cxn modelId="{3BFD9A04-468D-458F-8CC5-6899152A5D9E}" type="presParOf" srcId="{29E0A665-DF0A-411E-819C-8E96F5712C22}" destId="{CE27D4EC-6EA1-49E1-A673-5446EDC53589}" srcOrd="0" destOrd="0" presId="urn:microsoft.com/office/officeart/2005/8/layout/process5"/>
    <dgm:cxn modelId="{8D60DCFE-E270-4174-B52C-4B892D9D0238}" type="presParOf" srcId="{FAA88F35-CBE3-48DF-9A54-CC7B04083956}" destId="{A10AA98F-5886-428C-8B7D-323342DD9995}" srcOrd="8" destOrd="0" presId="urn:microsoft.com/office/officeart/2005/8/layout/process5"/>
    <dgm:cxn modelId="{069D88D7-D4B3-42D7-AF5F-C543BA41B204}" type="presParOf" srcId="{FAA88F35-CBE3-48DF-9A54-CC7B04083956}" destId="{395DC9B5-425D-4A48-BC0B-C47A85BCE4D0}" srcOrd="9" destOrd="0" presId="urn:microsoft.com/office/officeart/2005/8/layout/process5"/>
    <dgm:cxn modelId="{67F28B2F-D4B8-45D6-9351-B77584686835}" type="presParOf" srcId="{395DC9B5-425D-4A48-BC0B-C47A85BCE4D0}" destId="{318EEE92-BC39-4572-A8D8-E976CE9FE29B}" srcOrd="0" destOrd="0" presId="urn:microsoft.com/office/officeart/2005/8/layout/process5"/>
    <dgm:cxn modelId="{184E6A63-BE62-4BA5-9A92-C0BF7CB29F06}" type="presParOf" srcId="{FAA88F35-CBE3-48DF-9A54-CC7B04083956}" destId="{BCDF2E88-3E93-4025-8A68-6D6591BC7F36}" srcOrd="10" destOrd="0" presId="urn:microsoft.com/office/officeart/2005/8/layout/process5"/>
    <dgm:cxn modelId="{255B7C92-6A51-4508-BAD7-3AA0C4CB7E9C}" type="presParOf" srcId="{FAA88F35-CBE3-48DF-9A54-CC7B04083956}" destId="{B389B5A0-2F43-473A-8D3D-6B9ABC5B23AB}" srcOrd="11" destOrd="0" presId="urn:microsoft.com/office/officeart/2005/8/layout/process5"/>
    <dgm:cxn modelId="{CFE0B21F-34B7-4A21-8399-1C05BB909997}" type="presParOf" srcId="{B389B5A0-2F43-473A-8D3D-6B9ABC5B23AB}" destId="{12AD5803-B160-42B9-9E6E-2B6F55701211}" srcOrd="0" destOrd="0" presId="urn:microsoft.com/office/officeart/2005/8/layout/process5"/>
    <dgm:cxn modelId="{B7C889BB-A228-4E37-888D-DB3231D6BDA7}" type="presParOf" srcId="{FAA88F35-CBE3-48DF-9A54-CC7B04083956}" destId="{A3B775C0-1DD0-480D-9506-F5AB92390843}" srcOrd="12" destOrd="0" presId="urn:microsoft.com/office/officeart/2005/8/layout/process5"/>
    <dgm:cxn modelId="{32C995B8-BB6D-4B21-BED8-578797725F26}" type="presParOf" srcId="{FAA88F35-CBE3-48DF-9A54-CC7B04083956}" destId="{89E0E8DF-DEF2-442A-A8FF-F973CC667B9D}" srcOrd="13" destOrd="0" presId="urn:microsoft.com/office/officeart/2005/8/layout/process5"/>
    <dgm:cxn modelId="{5C61F7D1-E419-4A69-BE9F-8B80E2F0BAA9}" type="presParOf" srcId="{89E0E8DF-DEF2-442A-A8FF-F973CC667B9D}" destId="{240AB9F5-2FD9-4BEF-9337-DA93DAE9B76A}" srcOrd="0" destOrd="0" presId="urn:microsoft.com/office/officeart/2005/8/layout/process5"/>
    <dgm:cxn modelId="{D181D090-6385-4DBE-B715-5A1E73F966D0}" type="presParOf" srcId="{FAA88F35-CBE3-48DF-9A54-CC7B04083956}" destId="{E5F0537D-AD34-4790-8274-F99F130573E9}" srcOrd="14" destOrd="0" presId="urn:microsoft.com/office/officeart/2005/8/layout/process5"/>
    <dgm:cxn modelId="{DD8D326D-F735-4778-BDFC-9FA6E47510D9}" type="presParOf" srcId="{FAA88F35-CBE3-48DF-9A54-CC7B04083956}" destId="{40DF6DA9-577B-4408-9452-56D920131741}" srcOrd="15" destOrd="0" presId="urn:microsoft.com/office/officeart/2005/8/layout/process5"/>
    <dgm:cxn modelId="{9ED2D9ED-2347-4747-AC4E-78585BC39F29}" type="presParOf" srcId="{40DF6DA9-577B-4408-9452-56D920131741}" destId="{152CF809-7E3B-4F3B-8ADE-CB05A7E81D91}" srcOrd="0" destOrd="0" presId="urn:microsoft.com/office/officeart/2005/8/layout/process5"/>
    <dgm:cxn modelId="{654D4519-CB80-4A69-8AEB-F2085652BED5}" type="presParOf" srcId="{FAA88F35-CBE3-48DF-9A54-CC7B04083956}" destId="{E5D23F67-B306-414E-8725-180DD210C675}" srcOrd="16" destOrd="0" presId="urn:microsoft.com/office/officeart/2005/8/layout/process5"/>
    <dgm:cxn modelId="{98C570ED-50B8-4970-8305-EA5D542BC4AA}" type="presParOf" srcId="{FAA88F35-CBE3-48DF-9A54-CC7B04083956}" destId="{2F84E470-20BE-4986-9957-9F08FF99F4A1}" srcOrd="17" destOrd="0" presId="urn:microsoft.com/office/officeart/2005/8/layout/process5"/>
    <dgm:cxn modelId="{68DAB8D9-4F8F-4DDA-8857-1BCE6B69F460}" type="presParOf" srcId="{2F84E470-20BE-4986-9957-9F08FF99F4A1}" destId="{40083612-27C9-4615-8277-74F7CAC1E61E}" srcOrd="0" destOrd="0" presId="urn:microsoft.com/office/officeart/2005/8/layout/process5"/>
    <dgm:cxn modelId="{E6970F07-25FE-4EA4-B5D8-E92A73CB582D}" type="presParOf" srcId="{FAA88F35-CBE3-48DF-9A54-CC7B04083956}" destId="{A0C012A8-B2C0-4FEA-8CF6-4A5064C7D19F}" srcOrd="18" destOrd="0" presId="urn:microsoft.com/office/officeart/2005/8/layout/process5"/>
    <dgm:cxn modelId="{7CC3ED8E-0D97-48F7-BAF2-033B7949822E}" type="presParOf" srcId="{FAA88F35-CBE3-48DF-9A54-CC7B04083956}" destId="{5D908AC7-CD73-4A20-B462-4DC71D2EBD6D}" srcOrd="19" destOrd="0" presId="urn:microsoft.com/office/officeart/2005/8/layout/process5"/>
    <dgm:cxn modelId="{B3C1DE47-E112-453E-858A-204496DA781F}" type="presParOf" srcId="{5D908AC7-CD73-4A20-B462-4DC71D2EBD6D}" destId="{70FC38C6-BD82-4C34-8A0B-C7E7353C72FA}" srcOrd="0" destOrd="0" presId="urn:microsoft.com/office/officeart/2005/8/layout/process5"/>
    <dgm:cxn modelId="{D3911F84-89BE-4FA3-8E6D-0F13E3D8ED14}" type="presParOf" srcId="{FAA88F35-CBE3-48DF-9A54-CC7B04083956}" destId="{EA1DE3AD-1686-4C0E-864C-BF6A0DCB86C1}" srcOrd="20" destOrd="0" presId="urn:microsoft.com/office/officeart/2005/8/layout/process5"/>
    <dgm:cxn modelId="{D43296E6-376D-4306-9AC6-FE42ABC74CFE}" type="presParOf" srcId="{FAA88F35-CBE3-48DF-9A54-CC7B04083956}" destId="{3CD541D1-225C-429B-B178-70B29F17121E}" srcOrd="21" destOrd="0" presId="urn:microsoft.com/office/officeart/2005/8/layout/process5"/>
    <dgm:cxn modelId="{3BBAC79E-16BA-4A37-ACA4-1AD112795110}" type="presParOf" srcId="{3CD541D1-225C-429B-B178-70B29F17121E}" destId="{F8D084E9-D50E-4F12-88E7-189090002DEE}" srcOrd="0" destOrd="0" presId="urn:microsoft.com/office/officeart/2005/8/layout/process5"/>
    <dgm:cxn modelId="{22D2E1F4-7E70-4A1A-AD32-A9DCACFDF6C0}" type="presParOf" srcId="{FAA88F35-CBE3-48DF-9A54-CC7B04083956}" destId="{157D1322-B677-44AC-891E-2031373A4636}" srcOrd="22" destOrd="0" presId="urn:microsoft.com/office/officeart/2005/8/layout/process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586E68F-9490-4CCC-AFED-047E36C60507}">
      <dsp:nvSpPr>
        <dsp:cNvPr id="0" name=""/>
        <dsp:cNvSpPr/>
      </dsp:nvSpPr>
      <dsp:spPr>
        <a:xfrm>
          <a:off x="2720" y="797196"/>
          <a:ext cx="1485233" cy="1225007"/>
        </a:xfrm>
        <a:prstGeom prst="roundRect">
          <a:avLst>
            <a:gd name="adj" fmla="val 10000"/>
          </a:avLst>
        </a:prstGeom>
        <a:solidFill>
          <a:schemeClr val="lt2">
            <a:alpha val="90000"/>
            <a:hueOff val="0"/>
            <a:satOff val="0"/>
            <a:lumOff val="0"/>
            <a:alphaOff val="0"/>
          </a:schemeClr>
        </a:solidFill>
        <a:ln w="25400" cap="flat"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9050" tIns="19050" rIns="19050" bIns="19050" numCol="1" spcCol="1270" anchor="t" anchorCtr="0">
          <a:noAutofit/>
        </a:bodyPr>
        <a:lstStyle/>
        <a:p>
          <a:pPr marL="57150" lvl="1" indent="-57150" algn="l" defTabSz="444500">
            <a:lnSpc>
              <a:spcPct val="90000"/>
            </a:lnSpc>
            <a:spcBef>
              <a:spcPct val="0"/>
            </a:spcBef>
            <a:spcAft>
              <a:spcPct val="15000"/>
            </a:spcAft>
            <a:buChar char="••"/>
          </a:pPr>
          <a:r>
            <a:rPr lang="en-US" sz="1000" kern="1200" dirty="0" smtClean="0">
              <a:latin typeface="Arial" pitchFamily="34" charset="0"/>
              <a:cs typeface="Arial" pitchFamily="34" charset="0"/>
            </a:rPr>
            <a:t>Recommend Percentage Range for Pay Pool budgets across the  DoD IC</a:t>
          </a:r>
          <a:endParaRPr lang="en-US" sz="1000" kern="1200" dirty="0">
            <a:latin typeface="Arial" pitchFamily="34" charset="0"/>
            <a:cs typeface="Arial" pitchFamily="34" charset="0"/>
          </a:endParaRPr>
        </a:p>
      </dsp:txBody>
      <dsp:txXfrm>
        <a:off x="30911" y="825387"/>
        <a:ext cx="1428851" cy="906123"/>
      </dsp:txXfrm>
    </dsp:sp>
    <dsp:sp modelId="{FEBBF2E2-3AA6-4AEA-836E-43E2ED24DE1E}">
      <dsp:nvSpPr>
        <dsp:cNvPr id="0" name=""/>
        <dsp:cNvSpPr/>
      </dsp:nvSpPr>
      <dsp:spPr>
        <a:xfrm>
          <a:off x="838193" y="990601"/>
          <a:ext cx="1785291" cy="1785291"/>
        </a:xfrm>
        <a:prstGeom prst="leftCircularArrow">
          <a:avLst>
            <a:gd name="adj1" fmla="val 3974"/>
            <a:gd name="adj2" fmla="val 498720"/>
            <a:gd name="adj3" fmla="val 2274231"/>
            <a:gd name="adj4" fmla="val 9024489"/>
            <a:gd name="adj5" fmla="val 4636"/>
          </a:avLst>
        </a:prstGeom>
        <a:solidFill>
          <a:schemeClr val="dk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A324677E-CF62-41C2-85B1-A69D241200A9}">
      <dsp:nvSpPr>
        <dsp:cNvPr id="0" name=""/>
        <dsp:cNvSpPr/>
      </dsp:nvSpPr>
      <dsp:spPr>
        <a:xfrm>
          <a:off x="332772" y="1759702"/>
          <a:ext cx="1320207" cy="525003"/>
        </a:xfrm>
        <a:prstGeom prst="roundRect">
          <a:avLst>
            <a:gd name="adj" fmla="val 10000"/>
          </a:avLst>
        </a:prstGeom>
        <a:solidFill>
          <a:schemeClr val="dk2">
            <a:hueOff val="0"/>
            <a:satOff val="0"/>
            <a:lumOff val="0"/>
            <a:alphaOff val="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2385" tIns="21590" rIns="32385" bIns="21590" numCol="1" spcCol="1270" anchor="ctr" anchorCtr="0">
          <a:noAutofit/>
        </a:bodyPr>
        <a:lstStyle/>
        <a:p>
          <a:pPr lvl="0" algn="ctr" defTabSz="755650">
            <a:lnSpc>
              <a:spcPct val="90000"/>
            </a:lnSpc>
            <a:spcBef>
              <a:spcPct val="0"/>
            </a:spcBef>
            <a:spcAft>
              <a:spcPct val="35000"/>
            </a:spcAft>
          </a:pPr>
          <a:r>
            <a:rPr lang="en-US" sz="1700" kern="1200" dirty="0" smtClean="0">
              <a:latin typeface="Arial" pitchFamily="34" charset="0"/>
              <a:cs typeface="Arial" pitchFamily="34" charset="0"/>
            </a:rPr>
            <a:t>USD(I)</a:t>
          </a:r>
          <a:endParaRPr lang="en-US" sz="1700" kern="1200" dirty="0">
            <a:latin typeface="Arial" pitchFamily="34" charset="0"/>
            <a:cs typeface="Arial" pitchFamily="34" charset="0"/>
          </a:endParaRPr>
        </a:p>
      </dsp:txBody>
      <dsp:txXfrm>
        <a:off x="348149" y="1775079"/>
        <a:ext cx="1289453" cy="494249"/>
      </dsp:txXfrm>
    </dsp:sp>
    <dsp:sp modelId="{E107F47A-DDDF-48A5-8D15-73F484A82734}">
      <dsp:nvSpPr>
        <dsp:cNvPr id="0" name=""/>
        <dsp:cNvSpPr/>
      </dsp:nvSpPr>
      <dsp:spPr>
        <a:xfrm>
          <a:off x="1990820" y="797196"/>
          <a:ext cx="1485233" cy="1225007"/>
        </a:xfrm>
        <a:prstGeom prst="roundRect">
          <a:avLst>
            <a:gd name="adj" fmla="val 10000"/>
          </a:avLst>
        </a:prstGeom>
        <a:solidFill>
          <a:schemeClr val="lt2">
            <a:alpha val="90000"/>
            <a:hueOff val="0"/>
            <a:satOff val="0"/>
            <a:lumOff val="0"/>
            <a:alphaOff val="0"/>
          </a:schemeClr>
        </a:solidFill>
        <a:ln w="25400" cap="flat"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9050" tIns="19050" rIns="19050" bIns="19050" numCol="1" spcCol="1270" anchor="t" anchorCtr="0">
          <a:noAutofit/>
        </a:bodyPr>
        <a:lstStyle/>
        <a:p>
          <a:pPr marL="57150" lvl="1" indent="-57150" algn="l" defTabSz="444500">
            <a:lnSpc>
              <a:spcPct val="90000"/>
            </a:lnSpc>
            <a:spcBef>
              <a:spcPct val="0"/>
            </a:spcBef>
            <a:spcAft>
              <a:spcPct val="15000"/>
            </a:spcAft>
            <a:buChar char="••"/>
          </a:pPr>
          <a:r>
            <a:rPr lang="en-US" sz="1000" kern="1200" dirty="0" smtClean="0">
              <a:latin typeface="Arial" pitchFamily="34" charset="0"/>
              <a:cs typeface="Arial" pitchFamily="34" charset="0"/>
            </a:rPr>
            <a:t>Sets Percentage Range for Army Pay Pool budget</a:t>
          </a:r>
          <a:endParaRPr lang="en-US" sz="1000" kern="1200" dirty="0">
            <a:latin typeface="Arial" pitchFamily="34" charset="0"/>
            <a:cs typeface="Arial" pitchFamily="34" charset="0"/>
          </a:endParaRPr>
        </a:p>
      </dsp:txBody>
      <dsp:txXfrm>
        <a:off x="2019011" y="1087888"/>
        <a:ext cx="1428851" cy="906123"/>
      </dsp:txXfrm>
    </dsp:sp>
    <dsp:sp modelId="{F0CC3C89-3C26-401F-9E16-782888E7076F}">
      <dsp:nvSpPr>
        <dsp:cNvPr id="0" name=""/>
        <dsp:cNvSpPr/>
      </dsp:nvSpPr>
      <dsp:spPr>
        <a:xfrm>
          <a:off x="2785333" y="-3131"/>
          <a:ext cx="1975071" cy="1975071"/>
        </a:xfrm>
        <a:prstGeom prst="circularArrow">
          <a:avLst>
            <a:gd name="adj1" fmla="val 3592"/>
            <a:gd name="adj2" fmla="val 446677"/>
            <a:gd name="adj3" fmla="val 19377812"/>
            <a:gd name="adj4" fmla="val 12575511"/>
            <a:gd name="adj5" fmla="val 4191"/>
          </a:avLst>
        </a:prstGeom>
        <a:solidFill>
          <a:schemeClr val="dk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0E514F7B-F49F-4969-9A61-ABE03A93C11B}">
      <dsp:nvSpPr>
        <dsp:cNvPr id="0" name=""/>
        <dsp:cNvSpPr/>
      </dsp:nvSpPr>
      <dsp:spPr>
        <a:xfrm>
          <a:off x="2320872" y="534694"/>
          <a:ext cx="1320207" cy="525003"/>
        </a:xfrm>
        <a:prstGeom prst="roundRect">
          <a:avLst>
            <a:gd name="adj" fmla="val 10000"/>
          </a:avLst>
        </a:prstGeom>
        <a:solidFill>
          <a:schemeClr val="dk2">
            <a:hueOff val="0"/>
            <a:satOff val="0"/>
            <a:lumOff val="0"/>
            <a:alphaOff val="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2385" tIns="21590" rIns="32385" bIns="21590" numCol="1" spcCol="1270" anchor="ctr" anchorCtr="0">
          <a:noAutofit/>
        </a:bodyPr>
        <a:lstStyle/>
        <a:p>
          <a:pPr lvl="0" algn="ctr" defTabSz="755650">
            <a:lnSpc>
              <a:spcPct val="90000"/>
            </a:lnSpc>
            <a:spcBef>
              <a:spcPct val="0"/>
            </a:spcBef>
            <a:spcAft>
              <a:spcPct val="35000"/>
            </a:spcAft>
          </a:pPr>
          <a:r>
            <a:rPr lang="en-US" sz="1700" kern="1200" dirty="0" smtClean="0">
              <a:latin typeface="Arial" pitchFamily="34" charset="0"/>
              <a:cs typeface="Arial" pitchFamily="34" charset="0"/>
            </a:rPr>
            <a:t>Army G-2</a:t>
          </a:r>
          <a:endParaRPr lang="en-US" sz="1700" kern="1200" dirty="0">
            <a:latin typeface="Arial" pitchFamily="34" charset="0"/>
            <a:cs typeface="Arial" pitchFamily="34" charset="0"/>
          </a:endParaRPr>
        </a:p>
      </dsp:txBody>
      <dsp:txXfrm>
        <a:off x="2336249" y="550071"/>
        <a:ext cx="1289453" cy="494249"/>
      </dsp:txXfrm>
    </dsp:sp>
    <dsp:sp modelId="{66036C8D-7286-4C05-A1CC-08FDECCC78F2}">
      <dsp:nvSpPr>
        <dsp:cNvPr id="0" name=""/>
        <dsp:cNvSpPr/>
      </dsp:nvSpPr>
      <dsp:spPr>
        <a:xfrm>
          <a:off x="3978919" y="797196"/>
          <a:ext cx="1485233" cy="1225007"/>
        </a:xfrm>
        <a:prstGeom prst="roundRect">
          <a:avLst>
            <a:gd name="adj" fmla="val 10000"/>
          </a:avLst>
        </a:prstGeom>
        <a:solidFill>
          <a:schemeClr val="lt2">
            <a:alpha val="90000"/>
            <a:hueOff val="0"/>
            <a:satOff val="0"/>
            <a:lumOff val="0"/>
            <a:alphaOff val="0"/>
          </a:schemeClr>
        </a:solidFill>
        <a:ln w="25400" cap="flat"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9050" tIns="19050" rIns="19050" bIns="19050" numCol="1" spcCol="1270" anchor="t" anchorCtr="0">
          <a:noAutofit/>
        </a:bodyPr>
        <a:lstStyle/>
        <a:p>
          <a:pPr marL="57150" lvl="1" indent="-57150" algn="l" defTabSz="444500">
            <a:lnSpc>
              <a:spcPct val="90000"/>
            </a:lnSpc>
            <a:spcBef>
              <a:spcPct val="0"/>
            </a:spcBef>
            <a:spcAft>
              <a:spcPct val="15000"/>
            </a:spcAft>
            <a:buChar char="••"/>
          </a:pPr>
          <a:r>
            <a:rPr lang="en-US" sz="1000" kern="1200" dirty="0" smtClean="0">
              <a:latin typeface="Arial" pitchFamily="34" charset="0"/>
              <a:cs typeface="Arial" pitchFamily="34" charset="0"/>
            </a:rPr>
            <a:t>Selects a percentage of budget based on Army G-2s recommended range for the Pay Pool</a:t>
          </a:r>
          <a:endParaRPr lang="en-US" sz="1000" kern="1200" dirty="0">
            <a:latin typeface="Arial" pitchFamily="34" charset="0"/>
            <a:cs typeface="Arial" pitchFamily="34" charset="0"/>
          </a:endParaRPr>
        </a:p>
      </dsp:txBody>
      <dsp:txXfrm>
        <a:off x="4007110" y="825387"/>
        <a:ext cx="1428851" cy="906123"/>
      </dsp:txXfrm>
    </dsp:sp>
    <dsp:sp modelId="{DDC98122-31DF-4CEC-A0A6-CAE0E8DB71BA}">
      <dsp:nvSpPr>
        <dsp:cNvPr id="0" name=""/>
        <dsp:cNvSpPr/>
      </dsp:nvSpPr>
      <dsp:spPr>
        <a:xfrm>
          <a:off x="4785810" y="989209"/>
          <a:ext cx="1785291" cy="1785291"/>
        </a:xfrm>
        <a:prstGeom prst="leftCircularArrow">
          <a:avLst>
            <a:gd name="adj1" fmla="val 3974"/>
            <a:gd name="adj2" fmla="val 498720"/>
            <a:gd name="adj3" fmla="val 2274231"/>
            <a:gd name="adj4" fmla="val 9024489"/>
            <a:gd name="adj5" fmla="val 4636"/>
          </a:avLst>
        </a:prstGeom>
        <a:solidFill>
          <a:schemeClr val="dk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2CA73B0B-BAC4-4302-A3D4-F9AFC2F4E52C}">
      <dsp:nvSpPr>
        <dsp:cNvPr id="0" name=""/>
        <dsp:cNvSpPr/>
      </dsp:nvSpPr>
      <dsp:spPr>
        <a:xfrm>
          <a:off x="4308971" y="1759702"/>
          <a:ext cx="1320207" cy="525003"/>
        </a:xfrm>
        <a:prstGeom prst="roundRect">
          <a:avLst>
            <a:gd name="adj" fmla="val 10000"/>
          </a:avLst>
        </a:prstGeom>
        <a:solidFill>
          <a:schemeClr val="dk2">
            <a:hueOff val="0"/>
            <a:satOff val="0"/>
            <a:lumOff val="0"/>
            <a:alphaOff val="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2385" tIns="21590" rIns="32385" bIns="21590" numCol="1" spcCol="1270" anchor="ctr" anchorCtr="0">
          <a:noAutofit/>
        </a:bodyPr>
        <a:lstStyle/>
        <a:p>
          <a:pPr lvl="0" algn="ctr" defTabSz="755650">
            <a:lnSpc>
              <a:spcPct val="90000"/>
            </a:lnSpc>
            <a:spcBef>
              <a:spcPct val="0"/>
            </a:spcBef>
            <a:spcAft>
              <a:spcPct val="35000"/>
            </a:spcAft>
          </a:pPr>
          <a:r>
            <a:rPr lang="en-US" sz="1700" kern="1200" dirty="0" smtClean="0">
              <a:latin typeface="Arial" pitchFamily="34" charset="0"/>
              <a:cs typeface="Arial" pitchFamily="34" charset="0"/>
            </a:rPr>
            <a:t>Commander</a:t>
          </a:r>
          <a:endParaRPr lang="en-US" sz="1700" kern="1200" dirty="0">
            <a:latin typeface="Arial" pitchFamily="34" charset="0"/>
            <a:cs typeface="Arial" pitchFamily="34" charset="0"/>
          </a:endParaRPr>
        </a:p>
      </dsp:txBody>
      <dsp:txXfrm>
        <a:off x="4324348" y="1775079"/>
        <a:ext cx="1289453" cy="494249"/>
      </dsp:txXfrm>
    </dsp:sp>
    <dsp:sp modelId="{6A51B08A-16A7-44FD-A2EA-F2B0E811153E}">
      <dsp:nvSpPr>
        <dsp:cNvPr id="0" name=""/>
        <dsp:cNvSpPr/>
      </dsp:nvSpPr>
      <dsp:spPr>
        <a:xfrm>
          <a:off x="5967019" y="797196"/>
          <a:ext cx="1485233" cy="1225007"/>
        </a:xfrm>
        <a:prstGeom prst="roundRect">
          <a:avLst>
            <a:gd name="adj" fmla="val 10000"/>
          </a:avLst>
        </a:prstGeom>
        <a:solidFill>
          <a:schemeClr val="lt2">
            <a:alpha val="90000"/>
            <a:hueOff val="0"/>
            <a:satOff val="0"/>
            <a:lumOff val="0"/>
            <a:alphaOff val="0"/>
          </a:schemeClr>
        </a:solidFill>
        <a:ln w="25400" cap="flat"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9050" tIns="19050" rIns="19050" bIns="19050" numCol="1" spcCol="1270" anchor="t" anchorCtr="0">
          <a:noAutofit/>
        </a:bodyPr>
        <a:lstStyle/>
        <a:p>
          <a:pPr marL="57150" lvl="1" indent="-57150" algn="l" defTabSz="444500">
            <a:lnSpc>
              <a:spcPct val="90000"/>
            </a:lnSpc>
            <a:spcBef>
              <a:spcPct val="0"/>
            </a:spcBef>
            <a:spcAft>
              <a:spcPct val="15000"/>
            </a:spcAft>
            <a:buChar char="••"/>
          </a:pPr>
          <a:r>
            <a:rPr lang="en-US" sz="1000" kern="1200" dirty="0" smtClean="0">
              <a:latin typeface="Arial" pitchFamily="34" charset="0"/>
              <a:cs typeface="Arial" pitchFamily="34" charset="0"/>
            </a:rPr>
            <a:t>Multiplies the selected percentage by the sum of employee base  salaries in the pay pool</a:t>
          </a:r>
          <a:endParaRPr lang="en-US" sz="1000" kern="1200" dirty="0">
            <a:latin typeface="Arial" pitchFamily="34" charset="0"/>
            <a:cs typeface="Arial" pitchFamily="34" charset="0"/>
          </a:endParaRPr>
        </a:p>
      </dsp:txBody>
      <dsp:txXfrm>
        <a:off x="5995210" y="1087888"/>
        <a:ext cx="1428851" cy="906123"/>
      </dsp:txXfrm>
    </dsp:sp>
    <dsp:sp modelId="{4CC2DD99-47D5-47C0-B403-5C6074A804C0}">
      <dsp:nvSpPr>
        <dsp:cNvPr id="0" name=""/>
        <dsp:cNvSpPr/>
      </dsp:nvSpPr>
      <dsp:spPr>
        <a:xfrm>
          <a:off x="6297071" y="534694"/>
          <a:ext cx="1320207" cy="525003"/>
        </a:xfrm>
        <a:prstGeom prst="roundRect">
          <a:avLst>
            <a:gd name="adj" fmla="val 10000"/>
          </a:avLst>
        </a:prstGeom>
        <a:solidFill>
          <a:schemeClr val="dk2">
            <a:hueOff val="0"/>
            <a:satOff val="0"/>
            <a:lumOff val="0"/>
            <a:alphaOff val="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2385" tIns="21590" rIns="32385" bIns="21590" numCol="1" spcCol="1270" anchor="ctr" anchorCtr="0">
          <a:noAutofit/>
        </a:bodyPr>
        <a:lstStyle/>
        <a:p>
          <a:pPr lvl="0" algn="ctr" defTabSz="755650">
            <a:lnSpc>
              <a:spcPct val="90000"/>
            </a:lnSpc>
            <a:spcBef>
              <a:spcPct val="0"/>
            </a:spcBef>
            <a:spcAft>
              <a:spcPct val="35000"/>
            </a:spcAft>
          </a:pPr>
          <a:r>
            <a:rPr lang="en-US" sz="1700" kern="1200" dirty="0" smtClean="0">
              <a:latin typeface="Arial" pitchFamily="34" charset="0"/>
              <a:cs typeface="Arial" pitchFamily="34" charset="0"/>
            </a:rPr>
            <a:t>Pay Pool </a:t>
          </a:r>
          <a:endParaRPr lang="en-US" sz="1700" kern="1200" dirty="0">
            <a:latin typeface="Arial" pitchFamily="34" charset="0"/>
            <a:cs typeface="Arial" pitchFamily="34" charset="0"/>
          </a:endParaRPr>
        </a:p>
      </dsp:txBody>
      <dsp:txXfrm>
        <a:off x="6312448" y="550071"/>
        <a:ext cx="1289453" cy="494249"/>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BB52AA5-F80D-4A19-9AC0-72720CBA6372}">
      <dsp:nvSpPr>
        <dsp:cNvPr id="0" name=""/>
        <dsp:cNvSpPr/>
      </dsp:nvSpPr>
      <dsp:spPr>
        <a:xfrm>
          <a:off x="257791" y="234131"/>
          <a:ext cx="1579713" cy="891715"/>
        </a:xfrm>
        <a:prstGeom prst="roundRect">
          <a:avLst>
            <a:gd name="adj" fmla="val 10000"/>
          </a:avLst>
        </a:prstGeom>
        <a:gradFill rotWithShape="0">
          <a:gsLst>
            <a:gs pos="0">
              <a:schemeClr val="lt1">
                <a:hueOff val="0"/>
                <a:satOff val="0"/>
                <a:lumOff val="0"/>
                <a:alphaOff val="0"/>
                <a:shade val="51000"/>
                <a:satMod val="13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ts val="600"/>
            </a:spcAft>
          </a:pPr>
          <a:r>
            <a:rPr lang="en-US" sz="1200" kern="1200" dirty="0" smtClean="0">
              <a:latin typeface="Arial" pitchFamily="34" charset="0"/>
              <a:cs typeface="Arial" pitchFamily="34" charset="0"/>
            </a:rPr>
            <a:t>Assign Pay Pool Data Administrators</a:t>
          </a:r>
          <a:endParaRPr lang="en-US" sz="1200" kern="1200" dirty="0">
            <a:latin typeface="Arial" pitchFamily="34" charset="0"/>
            <a:cs typeface="Arial" pitchFamily="34" charset="0"/>
          </a:endParaRPr>
        </a:p>
      </dsp:txBody>
      <dsp:txXfrm>
        <a:off x="283908" y="260248"/>
        <a:ext cx="1527479" cy="839481"/>
      </dsp:txXfrm>
    </dsp:sp>
    <dsp:sp modelId="{22801DD0-63C9-4AC6-B512-8F6449BD06E6}">
      <dsp:nvSpPr>
        <dsp:cNvPr id="0" name=""/>
        <dsp:cNvSpPr/>
      </dsp:nvSpPr>
      <dsp:spPr>
        <a:xfrm rot="21574680">
          <a:off x="1936013" y="534549"/>
          <a:ext cx="237331" cy="276045"/>
        </a:xfrm>
        <a:prstGeom prst="rightArrow">
          <a:avLst>
            <a:gd name="adj1" fmla="val 60000"/>
            <a:gd name="adj2" fmla="val 50000"/>
          </a:avLst>
        </a:prstGeom>
        <a:gradFill rotWithShape="0">
          <a:gsLst>
            <a:gs pos="0">
              <a:schemeClr val="dk2">
                <a:tint val="60000"/>
                <a:hueOff val="0"/>
                <a:satOff val="0"/>
                <a:lumOff val="0"/>
                <a:alphaOff val="0"/>
                <a:shade val="51000"/>
                <a:satMod val="130000"/>
              </a:schemeClr>
            </a:gs>
            <a:gs pos="80000">
              <a:schemeClr val="dk2">
                <a:tint val="60000"/>
                <a:hueOff val="0"/>
                <a:satOff val="0"/>
                <a:lumOff val="0"/>
                <a:alphaOff val="0"/>
                <a:shade val="93000"/>
                <a:satMod val="130000"/>
              </a:schemeClr>
            </a:gs>
            <a:gs pos="100000">
              <a:schemeClr val="dk2">
                <a:tint val="6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533400">
            <a:lnSpc>
              <a:spcPct val="90000"/>
            </a:lnSpc>
            <a:spcBef>
              <a:spcPct val="0"/>
            </a:spcBef>
            <a:spcAft>
              <a:spcPts val="300"/>
            </a:spcAft>
          </a:pPr>
          <a:endParaRPr lang="en-US" sz="1200" kern="1200" dirty="0">
            <a:latin typeface="Arial" pitchFamily="34" charset="0"/>
            <a:cs typeface="Arial" pitchFamily="34" charset="0"/>
          </a:endParaRPr>
        </a:p>
      </dsp:txBody>
      <dsp:txXfrm>
        <a:off x="1936014" y="590020"/>
        <a:ext cx="166132" cy="165627"/>
      </dsp:txXfrm>
    </dsp:sp>
    <dsp:sp modelId="{E1087E42-121F-4836-A3BE-E4A446F2DE0D}">
      <dsp:nvSpPr>
        <dsp:cNvPr id="0" name=""/>
        <dsp:cNvSpPr/>
      </dsp:nvSpPr>
      <dsp:spPr>
        <a:xfrm>
          <a:off x="2285288" y="219198"/>
          <a:ext cx="1579713" cy="891715"/>
        </a:xfrm>
        <a:prstGeom prst="roundRect">
          <a:avLst>
            <a:gd name="adj" fmla="val 10000"/>
          </a:avLst>
        </a:prstGeom>
        <a:gradFill rotWithShape="0">
          <a:gsLst>
            <a:gs pos="0">
              <a:schemeClr val="lt1">
                <a:hueOff val="0"/>
                <a:satOff val="0"/>
                <a:lumOff val="0"/>
                <a:alphaOff val="0"/>
                <a:shade val="51000"/>
                <a:satMod val="13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ts val="600"/>
            </a:spcAft>
          </a:pPr>
          <a:r>
            <a:rPr lang="en-US" sz="1200" kern="1200" dirty="0" smtClean="0">
              <a:latin typeface="Arial" pitchFamily="34" charset="0"/>
              <a:cs typeface="Arial" pitchFamily="34" charset="0"/>
            </a:rPr>
            <a:t>Create Pay Pool structure</a:t>
          </a:r>
          <a:endParaRPr lang="en-US" sz="1200" kern="1200" dirty="0">
            <a:latin typeface="Arial" pitchFamily="34" charset="0"/>
            <a:cs typeface="Arial" pitchFamily="34" charset="0"/>
          </a:endParaRPr>
        </a:p>
      </dsp:txBody>
      <dsp:txXfrm>
        <a:off x="2311405" y="245315"/>
        <a:ext cx="1527479" cy="839481"/>
      </dsp:txXfrm>
    </dsp:sp>
    <dsp:sp modelId="{67A283C1-A4EC-4E22-BE50-901F9E7C85C1}">
      <dsp:nvSpPr>
        <dsp:cNvPr id="0" name=""/>
        <dsp:cNvSpPr/>
      </dsp:nvSpPr>
      <dsp:spPr>
        <a:xfrm>
          <a:off x="3962952" y="527033"/>
          <a:ext cx="235974" cy="276045"/>
        </a:xfrm>
        <a:prstGeom prst="rightArrow">
          <a:avLst>
            <a:gd name="adj1" fmla="val 60000"/>
            <a:gd name="adj2" fmla="val 50000"/>
          </a:avLst>
        </a:prstGeom>
        <a:gradFill rotWithShape="0">
          <a:gsLst>
            <a:gs pos="0">
              <a:schemeClr val="dk2">
                <a:tint val="60000"/>
                <a:hueOff val="0"/>
                <a:satOff val="0"/>
                <a:lumOff val="0"/>
                <a:alphaOff val="0"/>
                <a:shade val="51000"/>
                <a:satMod val="130000"/>
              </a:schemeClr>
            </a:gs>
            <a:gs pos="80000">
              <a:schemeClr val="dk2">
                <a:tint val="60000"/>
                <a:hueOff val="0"/>
                <a:satOff val="0"/>
                <a:lumOff val="0"/>
                <a:alphaOff val="0"/>
                <a:shade val="93000"/>
                <a:satMod val="130000"/>
              </a:schemeClr>
            </a:gs>
            <a:gs pos="100000">
              <a:schemeClr val="dk2">
                <a:tint val="6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533400">
            <a:lnSpc>
              <a:spcPct val="90000"/>
            </a:lnSpc>
            <a:spcBef>
              <a:spcPct val="0"/>
            </a:spcBef>
            <a:spcAft>
              <a:spcPts val="300"/>
            </a:spcAft>
          </a:pPr>
          <a:endParaRPr lang="en-US" sz="1200" kern="1200" dirty="0">
            <a:latin typeface="Arial" pitchFamily="34" charset="0"/>
            <a:cs typeface="Arial" pitchFamily="34" charset="0"/>
          </a:endParaRPr>
        </a:p>
      </dsp:txBody>
      <dsp:txXfrm>
        <a:off x="3962952" y="582242"/>
        <a:ext cx="165182" cy="165627"/>
      </dsp:txXfrm>
    </dsp:sp>
    <dsp:sp modelId="{8B58CD12-B827-47DC-B0D3-64A3E417AFF6}">
      <dsp:nvSpPr>
        <dsp:cNvPr id="0" name=""/>
        <dsp:cNvSpPr/>
      </dsp:nvSpPr>
      <dsp:spPr>
        <a:xfrm>
          <a:off x="4310235" y="834"/>
          <a:ext cx="1780057" cy="1328443"/>
        </a:xfrm>
        <a:prstGeom prst="roundRect">
          <a:avLst>
            <a:gd name="adj" fmla="val 10000"/>
          </a:avLst>
        </a:prstGeom>
        <a:solidFill>
          <a:srgbClr val="18187C"/>
        </a:soli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100000"/>
            </a:lnSpc>
            <a:spcBef>
              <a:spcPct val="0"/>
            </a:spcBef>
            <a:spcAft>
              <a:spcPts val="600"/>
            </a:spcAft>
          </a:pPr>
          <a:r>
            <a:rPr lang="en-US" sz="1400" b="1" kern="1200" dirty="0" smtClean="0">
              <a:solidFill>
                <a:schemeClr val="bg1"/>
              </a:solidFill>
              <a:latin typeface="Arial" pitchFamily="34" charset="0"/>
              <a:cs typeface="Arial" pitchFamily="34" charset="0"/>
            </a:rPr>
            <a:t>Designate Pay Pool Managers</a:t>
          </a:r>
          <a:endParaRPr lang="en-US" sz="1400" b="1" kern="1200" dirty="0">
            <a:solidFill>
              <a:schemeClr val="bg1"/>
            </a:solidFill>
            <a:latin typeface="Arial" pitchFamily="34" charset="0"/>
            <a:cs typeface="Arial" pitchFamily="34" charset="0"/>
          </a:endParaRPr>
        </a:p>
      </dsp:txBody>
      <dsp:txXfrm>
        <a:off x="4349144" y="39743"/>
        <a:ext cx="1702239" cy="1250625"/>
      </dsp:txXfrm>
    </dsp:sp>
    <dsp:sp modelId="{B955A09B-045E-4860-90DD-0C534FD8ED7E}">
      <dsp:nvSpPr>
        <dsp:cNvPr id="0" name=""/>
        <dsp:cNvSpPr/>
      </dsp:nvSpPr>
      <dsp:spPr>
        <a:xfrm>
          <a:off x="6188244" y="527033"/>
          <a:ext cx="235974" cy="276045"/>
        </a:xfrm>
        <a:prstGeom prst="rightArrow">
          <a:avLst>
            <a:gd name="adj1" fmla="val 60000"/>
            <a:gd name="adj2" fmla="val 50000"/>
          </a:avLst>
        </a:prstGeom>
        <a:gradFill rotWithShape="0">
          <a:gsLst>
            <a:gs pos="0">
              <a:schemeClr val="dk2">
                <a:tint val="60000"/>
                <a:hueOff val="0"/>
                <a:satOff val="0"/>
                <a:lumOff val="0"/>
                <a:alphaOff val="0"/>
                <a:shade val="51000"/>
                <a:satMod val="130000"/>
              </a:schemeClr>
            </a:gs>
            <a:gs pos="80000">
              <a:schemeClr val="dk2">
                <a:tint val="60000"/>
                <a:hueOff val="0"/>
                <a:satOff val="0"/>
                <a:lumOff val="0"/>
                <a:alphaOff val="0"/>
                <a:shade val="93000"/>
                <a:satMod val="130000"/>
              </a:schemeClr>
            </a:gs>
            <a:gs pos="100000">
              <a:schemeClr val="dk2">
                <a:tint val="6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533400">
            <a:lnSpc>
              <a:spcPct val="90000"/>
            </a:lnSpc>
            <a:spcBef>
              <a:spcPct val="0"/>
            </a:spcBef>
            <a:spcAft>
              <a:spcPts val="300"/>
            </a:spcAft>
          </a:pPr>
          <a:endParaRPr lang="en-US" sz="1200" kern="1200" dirty="0">
            <a:latin typeface="Arial" pitchFamily="34" charset="0"/>
            <a:cs typeface="Arial" pitchFamily="34" charset="0"/>
          </a:endParaRPr>
        </a:p>
      </dsp:txBody>
      <dsp:txXfrm>
        <a:off x="6188244" y="582242"/>
        <a:ext cx="165182" cy="165627"/>
      </dsp:txXfrm>
    </dsp:sp>
    <dsp:sp modelId="{15B346B4-27CB-4FCE-8CF5-62E597A07CBE}">
      <dsp:nvSpPr>
        <dsp:cNvPr id="0" name=""/>
        <dsp:cNvSpPr/>
      </dsp:nvSpPr>
      <dsp:spPr>
        <a:xfrm>
          <a:off x="6535527" y="219198"/>
          <a:ext cx="1579713" cy="891715"/>
        </a:xfrm>
        <a:prstGeom prst="roundRect">
          <a:avLst>
            <a:gd name="adj" fmla="val 10000"/>
          </a:avLst>
        </a:prstGeom>
        <a:gradFill rotWithShape="0">
          <a:gsLst>
            <a:gs pos="0">
              <a:schemeClr val="lt1">
                <a:hueOff val="0"/>
                <a:satOff val="0"/>
                <a:lumOff val="0"/>
                <a:alphaOff val="0"/>
                <a:shade val="51000"/>
                <a:satMod val="13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ts val="600"/>
            </a:spcAft>
          </a:pPr>
          <a:r>
            <a:rPr lang="en-US" sz="1200" kern="1200" dirty="0" smtClean="0">
              <a:latin typeface="Arial" pitchFamily="34" charset="0"/>
              <a:cs typeface="Arial" pitchFamily="34" charset="0"/>
            </a:rPr>
            <a:t>Establish Business Rules</a:t>
          </a:r>
          <a:endParaRPr lang="en-US" sz="1200" kern="1200" dirty="0">
            <a:latin typeface="Arial" pitchFamily="34" charset="0"/>
            <a:cs typeface="Arial" pitchFamily="34" charset="0"/>
          </a:endParaRPr>
        </a:p>
      </dsp:txBody>
      <dsp:txXfrm>
        <a:off x="6561644" y="245315"/>
        <a:ext cx="1527479" cy="839481"/>
      </dsp:txXfrm>
    </dsp:sp>
    <dsp:sp modelId="{29E0A665-DF0A-411E-819C-8E96F5712C22}">
      <dsp:nvSpPr>
        <dsp:cNvPr id="0" name=""/>
        <dsp:cNvSpPr/>
      </dsp:nvSpPr>
      <dsp:spPr>
        <a:xfrm rot="5400000">
          <a:off x="7114951" y="1358022"/>
          <a:ext cx="420865" cy="276045"/>
        </a:xfrm>
        <a:prstGeom prst="rightArrow">
          <a:avLst>
            <a:gd name="adj1" fmla="val 60000"/>
            <a:gd name="adj2" fmla="val 50000"/>
          </a:avLst>
        </a:prstGeom>
        <a:gradFill rotWithShape="0">
          <a:gsLst>
            <a:gs pos="0">
              <a:schemeClr val="dk2">
                <a:tint val="60000"/>
                <a:hueOff val="0"/>
                <a:satOff val="0"/>
                <a:lumOff val="0"/>
                <a:alphaOff val="0"/>
                <a:shade val="51000"/>
                <a:satMod val="130000"/>
              </a:schemeClr>
            </a:gs>
            <a:gs pos="80000">
              <a:schemeClr val="dk2">
                <a:tint val="60000"/>
                <a:hueOff val="0"/>
                <a:satOff val="0"/>
                <a:lumOff val="0"/>
                <a:alphaOff val="0"/>
                <a:shade val="93000"/>
                <a:satMod val="130000"/>
              </a:schemeClr>
            </a:gs>
            <a:gs pos="100000">
              <a:schemeClr val="dk2">
                <a:tint val="6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1111250">
            <a:lnSpc>
              <a:spcPct val="90000"/>
            </a:lnSpc>
            <a:spcBef>
              <a:spcPct val="0"/>
            </a:spcBef>
            <a:spcAft>
              <a:spcPts val="300"/>
            </a:spcAft>
          </a:pPr>
          <a:endParaRPr lang="en-US" sz="2500" kern="1200" dirty="0">
            <a:latin typeface="Arial" pitchFamily="34" charset="0"/>
            <a:cs typeface="Arial" pitchFamily="34" charset="0"/>
          </a:endParaRPr>
        </a:p>
      </dsp:txBody>
      <dsp:txXfrm rot="-5400000">
        <a:off x="7242570" y="1285613"/>
        <a:ext cx="165627" cy="338052"/>
      </dsp:txXfrm>
    </dsp:sp>
    <dsp:sp modelId="{A10AA98F-5886-428C-8B7D-323342DD9995}">
      <dsp:nvSpPr>
        <dsp:cNvPr id="0" name=""/>
        <dsp:cNvSpPr/>
      </dsp:nvSpPr>
      <dsp:spPr>
        <a:xfrm>
          <a:off x="6535527" y="1904999"/>
          <a:ext cx="1579713" cy="891715"/>
        </a:xfrm>
        <a:prstGeom prst="roundRect">
          <a:avLst>
            <a:gd name="adj" fmla="val 10000"/>
          </a:avLst>
        </a:prstGeom>
        <a:gradFill rotWithShape="0">
          <a:gsLst>
            <a:gs pos="0">
              <a:schemeClr val="lt1">
                <a:hueOff val="0"/>
                <a:satOff val="0"/>
                <a:lumOff val="0"/>
                <a:alphaOff val="0"/>
                <a:shade val="51000"/>
                <a:satMod val="13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ts val="600"/>
            </a:spcAft>
          </a:pPr>
          <a:r>
            <a:rPr lang="en-US" sz="1200" kern="1200" dirty="0" smtClean="0">
              <a:latin typeface="Arial" pitchFamily="34" charset="0"/>
              <a:cs typeface="Arial" pitchFamily="34" charset="0"/>
            </a:rPr>
            <a:t>Establish Pay Pool Budget</a:t>
          </a:r>
          <a:endParaRPr lang="en-US" sz="1200" kern="1200" dirty="0">
            <a:latin typeface="Arial" pitchFamily="34" charset="0"/>
            <a:cs typeface="Arial" pitchFamily="34" charset="0"/>
          </a:endParaRPr>
        </a:p>
      </dsp:txBody>
      <dsp:txXfrm>
        <a:off x="6561644" y="1931116"/>
        <a:ext cx="1527479" cy="839481"/>
      </dsp:txXfrm>
    </dsp:sp>
    <dsp:sp modelId="{395DC9B5-425D-4A48-BC0B-C47A85BCE4D0}">
      <dsp:nvSpPr>
        <dsp:cNvPr id="0" name=""/>
        <dsp:cNvSpPr/>
      </dsp:nvSpPr>
      <dsp:spPr>
        <a:xfrm rot="10800000">
          <a:off x="6201601" y="2212834"/>
          <a:ext cx="235974" cy="276045"/>
        </a:xfrm>
        <a:prstGeom prst="rightArrow">
          <a:avLst>
            <a:gd name="adj1" fmla="val 60000"/>
            <a:gd name="adj2" fmla="val 50000"/>
          </a:avLst>
        </a:prstGeom>
        <a:gradFill rotWithShape="0">
          <a:gsLst>
            <a:gs pos="0">
              <a:schemeClr val="dk2">
                <a:tint val="60000"/>
                <a:hueOff val="0"/>
                <a:satOff val="0"/>
                <a:lumOff val="0"/>
                <a:alphaOff val="0"/>
                <a:shade val="51000"/>
                <a:satMod val="130000"/>
              </a:schemeClr>
            </a:gs>
            <a:gs pos="80000">
              <a:schemeClr val="dk2">
                <a:tint val="60000"/>
                <a:hueOff val="0"/>
                <a:satOff val="0"/>
                <a:lumOff val="0"/>
                <a:alphaOff val="0"/>
                <a:shade val="93000"/>
                <a:satMod val="130000"/>
              </a:schemeClr>
            </a:gs>
            <a:gs pos="100000">
              <a:schemeClr val="dk2">
                <a:tint val="6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533400">
            <a:lnSpc>
              <a:spcPct val="90000"/>
            </a:lnSpc>
            <a:spcBef>
              <a:spcPct val="0"/>
            </a:spcBef>
            <a:spcAft>
              <a:spcPts val="300"/>
            </a:spcAft>
          </a:pPr>
          <a:endParaRPr lang="en-US" sz="1200" kern="1200" dirty="0">
            <a:latin typeface="Arial" pitchFamily="34" charset="0"/>
            <a:cs typeface="Arial" pitchFamily="34" charset="0"/>
          </a:endParaRPr>
        </a:p>
      </dsp:txBody>
      <dsp:txXfrm rot="10800000">
        <a:off x="6272393" y="2268043"/>
        <a:ext cx="165182" cy="165627"/>
      </dsp:txXfrm>
    </dsp:sp>
    <dsp:sp modelId="{BCDF2E88-3E93-4025-8A68-6D6591BC7F36}">
      <dsp:nvSpPr>
        <dsp:cNvPr id="0" name=""/>
        <dsp:cNvSpPr/>
      </dsp:nvSpPr>
      <dsp:spPr>
        <a:xfrm>
          <a:off x="4337417" y="1774511"/>
          <a:ext cx="1752875" cy="1152691"/>
        </a:xfrm>
        <a:prstGeom prst="roundRect">
          <a:avLst>
            <a:gd name="adj" fmla="val 10000"/>
          </a:avLst>
        </a:prstGeom>
        <a:solidFill>
          <a:srgbClr val="18187C"/>
        </a:soli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100000"/>
            </a:lnSpc>
            <a:spcBef>
              <a:spcPct val="0"/>
            </a:spcBef>
            <a:spcAft>
              <a:spcPts val="600"/>
            </a:spcAft>
          </a:pPr>
          <a:r>
            <a:rPr lang="en-US" sz="1400" b="1" kern="1200" dirty="0" smtClean="0">
              <a:solidFill>
                <a:schemeClr val="bg1"/>
              </a:solidFill>
              <a:latin typeface="Arial" pitchFamily="34" charset="0"/>
              <a:cs typeface="Arial" pitchFamily="34" charset="0"/>
            </a:rPr>
            <a:t>Pay Pool Managers review initial Pay Pool Payout recommendations</a:t>
          </a:r>
          <a:endParaRPr lang="en-US" sz="1400" b="1" kern="1200" dirty="0">
            <a:solidFill>
              <a:schemeClr val="bg1"/>
            </a:solidFill>
            <a:latin typeface="Arial" pitchFamily="34" charset="0"/>
            <a:cs typeface="Arial" pitchFamily="34" charset="0"/>
          </a:endParaRPr>
        </a:p>
      </dsp:txBody>
      <dsp:txXfrm>
        <a:off x="4371178" y="1808272"/>
        <a:ext cx="1685353" cy="1085169"/>
      </dsp:txXfrm>
    </dsp:sp>
    <dsp:sp modelId="{B389B5A0-2F43-473A-8D3D-6B9ABC5B23AB}">
      <dsp:nvSpPr>
        <dsp:cNvPr id="0" name=""/>
        <dsp:cNvSpPr/>
      </dsp:nvSpPr>
      <dsp:spPr>
        <a:xfrm rot="10800000">
          <a:off x="4003491" y="2212834"/>
          <a:ext cx="235974" cy="276045"/>
        </a:xfrm>
        <a:prstGeom prst="rightArrow">
          <a:avLst>
            <a:gd name="adj1" fmla="val 60000"/>
            <a:gd name="adj2" fmla="val 50000"/>
          </a:avLst>
        </a:prstGeom>
        <a:gradFill rotWithShape="0">
          <a:gsLst>
            <a:gs pos="0">
              <a:schemeClr val="dk2">
                <a:tint val="60000"/>
                <a:hueOff val="0"/>
                <a:satOff val="0"/>
                <a:lumOff val="0"/>
                <a:alphaOff val="0"/>
                <a:shade val="51000"/>
                <a:satMod val="130000"/>
              </a:schemeClr>
            </a:gs>
            <a:gs pos="80000">
              <a:schemeClr val="dk2">
                <a:tint val="60000"/>
                <a:hueOff val="0"/>
                <a:satOff val="0"/>
                <a:lumOff val="0"/>
                <a:alphaOff val="0"/>
                <a:shade val="93000"/>
                <a:satMod val="130000"/>
              </a:schemeClr>
            </a:gs>
            <a:gs pos="100000">
              <a:schemeClr val="dk2">
                <a:tint val="6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533400">
            <a:lnSpc>
              <a:spcPct val="90000"/>
            </a:lnSpc>
            <a:spcBef>
              <a:spcPct val="0"/>
            </a:spcBef>
            <a:spcAft>
              <a:spcPts val="300"/>
            </a:spcAft>
          </a:pPr>
          <a:endParaRPr lang="en-US" sz="1200" kern="1200" dirty="0">
            <a:latin typeface="Arial" pitchFamily="34" charset="0"/>
            <a:cs typeface="Arial" pitchFamily="34" charset="0"/>
          </a:endParaRPr>
        </a:p>
      </dsp:txBody>
      <dsp:txXfrm rot="10800000">
        <a:off x="4074283" y="2268043"/>
        <a:ext cx="165182" cy="165627"/>
      </dsp:txXfrm>
    </dsp:sp>
    <dsp:sp modelId="{A3B775C0-1DD0-480D-9506-F5AB92390843}">
      <dsp:nvSpPr>
        <dsp:cNvPr id="0" name=""/>
        <dsp:cNvSpPr/>
      </dsp:nvSpPr>
      <dsp:spPr>
        <a:xfrm>
          <a:off x="2139306" y="1774511"/>
          <a:ext cx="1752875" cy="1152691"/>
        </a:xfrm>
        <a:prstGeom prst="roundRect">
          <a:avLst>
            <a:gd name="adj" fmla="val 10000"/>
          </a:avLst>
        </a:prstGeom>
        <a:solidFill>
          <a:srgbClr val="18187C"/>
        </a:soli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100000"/>
            </a:lnSpc>
            <a:spcBef>
              <a:spcPct val="0"/>
            </a:spcBef>
            <a:spcAft>
              <a:spcPts val="600"/>
            </a:spcAft>
          </a:pPr>
          <a:r>
            <a:rPr lang="en-US" sz="1400" b="1" kern="1200" dirty="0" smtClean="0">
              <a:solidFill>
                <a:schemeClr val="bg1"/>
              </a:solidFill>
              <a:latin typeface="Arial" pitchFamily="34" charset="0"/>
              <a:cs typeface="Arial" pitchFamily="34" charset="0"/>
            </a:rPr>
            <a:t>Pay Pool Manager submit Pay Pool payout recommendations</a:t>
          </a:r>
          <a:endParaRPr lang="en-US" sz="1400" b="1" kern="1200" dirty="0">
            <a:solidFill>
              <a:schemeClr val="bg1"/>
            </a:solidFill>
            <a:latin typeface="Arial" pitchFamily="34" charset="0"/>
            <a:cs typeface="Arial" pitchFamily="34" charset="0"/>
          </a:endParaRPr>
        </a:p>
      </dsp:txBody>
      <dsp:txXfrm>
        <a:off x="2173067" y="1808272"/>
        <a:ext cx="1685353" cy="1085169"/>
      </dsp:txXfrm>
    </dsp:sp>
    <dsp:sp modelId="{89E0E8DF-DEF2-442A-A8FF-F973CC667B9D}">
      <dsp:nvSpPr>
        <dsp:cNvPr id="0" name=""/>
        <dsp:cNvSpPr/>
      </dsp:nvSpPr>
      <dsp:spPr>
        <a:xfrm rot="10800000">
          <a:off x="1805381" y="2212834"/>
          <a:ext cx="235974" cy="276045"/>
        </a:xfrm>
        <a:prstGeom prst="rightArrow">
          <a:avLst>
            <a:gd name="adj1" fmla="val 60000"/>
            <a:gd name="adj2" fmla="val 50000"/>
          </a:avLst>
        </a:prstGeom>
        <a:gradFill rotWithShape="0">
          <a:gsLst>
            <a:gs pos="0">
              <a:schemeClr val="dk2">
                <a:tint val="60000"/>
                <a:hueOff val="0"/>
                <a:satOff val="0"/>
                <a:lumOff val="0"/>
                <a:alphaOff val="0"/>
                <a:shade val="51000"/>
                <a:satMod val="130000"/>
              </a:schemeClr>
            </a:gs>
            <a:gs pos="80000">
              <a:schemeClr val="dk2">
                <a:tint val="60000"/>
                <a:hueOff val="0"/>
                <a:satOff val="0"/>
                <a:lumOff val="0"/>
                <a:alphaOff val="0"/>
                <a:shade val="93000"/>
                <a:satMod val="130000"/>
              </a:schemeClr>
            </a:gs>
            <a:gs pos="100000">
              <a:schemeClr val="dk2">
                <a:tint val="6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533400">
            <a:lnSpc>
              <a:spcPct val="90000"/>
            </a:lnSpc>
            <a:spcBef>
              <a:spcPct val="0"/>
            </a:spcBef>
            <a:spcAft>
              <a:spcPts val="300"/>
            </a:spcAft>
          </a:pPr>
          <a:endParaRPr lang="en-US" sz="1200" kern="1200" dirty="0">
            <a:latin typeface="Arial" pitchFamily="34" charset="0"/>
            <a:cs typeface="Arial" pitchFamily="34" charset="0"/>
          </a:endParaRPr>
        </a:p>
      </dsp:txBody>
      <dsp:txXfrm rot="10800000">
        <a:off x="1876173" y="2268043"/>
        <a:ext cx="165182" cy="165627"/>
      </dsp:txXfrm>
    </dsp:sp>
    <dsp:sp modelId="{E5F0537D-AD34-4790-8274-F99F130573E9}">
      <dsp:nvSpPr>
        <dsp:cNvPr id="0" name=""/>
        <dsp:cNvSpPr/>
      </dsp:nvSpPr>
      <dsp:spPr>
        <a:xfrm>
          <a:off x="114359" y="1904999"/>
          <a:ext cx="1579713" cy="891715"/>
        </a:xfrm>
        <a:prstGeom prst="roundRect">
          <a:avLst>
            <a:gd name="adj" fmla="val 10000"/>
          </a:avLst>
        </a:prstGeom>
        <a:gradFill rotWithShape="0">
          <a:gsLst>
            <a:gs pos="0">
              <a:schemeClr val="lt1">
                <a:hueOff val="0"/>
                <a:satOff val="0"/>
                <a:lumOff val="0"/>
                <a:alphaOff val="0"/>
                <a:shade val="51000"/>
                <a:satMod val="13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ts val="600"/>
            </a:spcAft>
          </a:pPr>
          <a:r>
            <a:rPr lang="en-US" sz="1200" kern="1200" dirty="0" smtClean="0">
              <a:latin typeface="Arial" pitchFamily="34" charset="0"/>
              <a:cs typeface="Arial" pitchFamily="34" charset="0"/>
            </a:rPr>
            <a:t>PRA reviews and approves Pay Pool payout recommendations</a:t>
          </a:r>
          <a:endParaRPr lang="en-US" sz="1200" kern="1200" dirty="0">
            <a:latin typeface="Arial" pitchFamily="34" charset="0"/>
            <a:cs typeface="Arial" pitchFamily="34" charset="0"/>
          </a:endParaRPr>
        </a:p>
      </dsp:txBody>
      <dsp:txXfrm>
        <a:off x="140476" y="1931116"/>
        <a:ext cx="1527479" cy="839481"/>
      </dsp:txXfrm>
    </dsp:sp>
    <dsp:sp modelId="{40DF6DA9-577B-4408-9452-56D920131741}">
      <dsp:nvSpPr>
        <dsp:cNvPr id="0" name=""/>
        <dsp:cNvSpPr/>
      </dsp:nvSpPr>
      <dsp:spPr>
        <a:xfrm rot="5400000">
          <a:off x="717070" y="3001204"/>
          <a:ext cx="374291" cy="276045"/>
        </a:xfrm>
        <a:prstGeom prst="rightArrow">
          <a:avLst>
            <a:gd name="adj1" fmla="val 60000"/>
            <a:gd name="adj2" fmla="val 50000"/>
          </a:avLst>
        </a:prstGeom>
        <a:gradFill rotWithShape="0">
          <a:gsLst>
            <a:gs pos="0">
              <a:schemeClr val="dk2">
                <a:tint val="60000"/>
                <a:hueOff val="0"/>
                <a:satOff val="0"/>
                <a:lumOff val="0"/>
                <a:alphaOff val="0"/>
                <a:shade val="51000"/>
                <a:satMod val="130000"/>
              </a:schemeClr>
            </a:gs>
            <a:gs pos="80000">
              <a:schemeClr val="dk2">
                <a:tint val="60000"/>
                <a:hueOff val="0"/>
                <a:satOff val="0"/>
                <a:lumOff val="0"/>
                <a:alphaOff val="0"/>
                <a:shade val="93000"/>
                <a:satMod val="130000"/>
              </a:schemeClr>
            </a:gs>
            <a:gs pos="100000">
              <a:schemeClr val="dk2">
                <a:tint val="6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977900">
            <a:lnSpc>
              <a:spcPct val="90000"/>
            </a:lnSpc>
            <a:spcBef>
              <a:spcPct val="0"/>
            </a:spcBef>
            <a:spcAft>
              <a:spcPts val="300"/>
            </a:spcAft>
          </a:pPr>
          <a:endParaRPr lang="en-US" sz="2200" kern="1200" dirty="0">
            <a:latin typeface="Arial" pitchFamily="34" charset="0"/>
            <a:cs typeface="Arial" pitchFamily="34" charset="0"/>
          </a:endParaRPr>
        </a:p>
      </dsp:txBody>
      <dsp:txXfrm rot="-5400000">
        <a:off x="821402" y="2952082"/>
        <a:ext cx="165627" cy="291478"/>
      </dsp:txXfrm>
    </dsp:sp>
    <dsp:sp modelId="{E5D23F67-B306-414E-8725-180DD210C675}">
      <dsp:nvSpPr>
        <dsp:cNvPr id="0" name=""/>
        <dsp:cNvSpPr/>
      </dsp:nvSpPr>
      <dsp:spPr>
        <a:xfrm>
          <a:off x="114359" y="3502925"/>
          <a:ext cx="1579713" cy="891715"/>
        </a:xfrm>
        <a:prstGeom prst="roundRect">
          <a:avLst>
            <a:gd name="adj" fmla="val 10000"/>
          </a:avLst>
        </a:prstGeom>
        <a:gradFill rotWithShape="0">
          <a:gsLst>
            <a:gs pos="0">
              <a:schemeClr val="lt1">
                <a:hueOff val="0"/>
                <a:satOff val="0"/>
                <a:lumOff val="0"/>
                <a:alphaOff val="0"/>
                <a:shade val="51000"/>
                <a:satMod val="13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ts val="600"/>
            </a:spcAft>
          </a:pPr>
          <a:r>
            <a:rPr lang="en-US" sz="1200" kern="1200" dirty="0" smtClean="0">
              <a:latin typeface="Arial" pitchFamily="34" charset="0"/>
              <a:cs typeface="Arial" pitchFamily="34" charset="0"/>
            </a:rPr>
            <a:t>Commanders provide certification letter to Army PRA</a:t>
          </a:r>
          <a:endParaRPr lang="en-US" sz="1200" kern="1200" dirty="0">
            <a:latin typeface="Arial" pitchFamily="34" charset="0"/>
            <a:cs typeface="Arial" pitchFamily="34" charset="0"/>
          </a:endParaRPr>
        </a:p>
      </dsp:txBody>
      <dsp:txXfrm>
        <a:off x="140476" y="3529042"/>
        <a:ext cx="1527479" cy="839481"/>
      </dsp:txXfrm>
    </dsp:sp>
    <dsp:sp modelId="{2F84E470-20BE-4986-9957-9F08FF99F4A1}">
      <dsp:nvSpPr>
        <dsp:cNvPr id="0" name=""/>
        <dsp:cNvSpPr/>
      </dsp:nvSpPr>
      <dsp:spPr>
        <a:xfrm>
          <a:off x="1792024" y="3810760"/>
          <a:ext cx="235974" cy="276045"/>
        </a:xfrm>
        <a:prstGeom prst="rightArrow">
          <a:avLst>
            <a:gd name="adj1" fmla="val 60000"/>
            <a:gd name="adj2" fmla="val 50000"/>
          </a:avLst>
        </a:prstGeom>
        <a:gradFill rotWithShape="0">
          <a:gsLst>
            <a:gs pos="0">
              <a:schemeClr val="dk2">
                <a:tint val="60000"/>
                <a:hueOff val="0"/>
                <a:satOff val="0"/>
                <a:lumOff val="0"/>
                <a:alphaOff val="0"/>
                <a:shade val="51000"/>
                <a:satMod val="130000"/>
              </a:schemeClr>
            </a:gs>
            <a:gs pos="80000">
              <a:schemeClr val="dk2">
                <a:tint val="60000"/>
                <a:hueOff val="0"/>
                <a:satOff val="0"/>
                <a:lumOff val="0"/>
                <a:alphaOff val="0"/>
                <a:shade val="93000"/>
                <a:satMod val="130000"/>
              </a:schemeClr>
            </a:gs>
            <a:gs pos="100000">
              <a:schemeClr val="dk2">
                <a:tint val="6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533400">
            <a:lnSpc>
              <a:spcPct val="90000"/>
            </a:lnSpc>
            <a:spcBef>
              <a:spcPct val="0"/>
            </a:spcBef>
            <a:spcAft>
              <a:spcPts val="300"/>
            </a:spcAft>
          </a:pPr>
          <a:endParaRPr lang="en-US" sz="1200" kern="1200" dirty="0">
            <a:latin typeface="Arial" pitchFamily="34" charset="0"/>
            <a:cs typeface="Arial" pitchFamily="34" charset="0"/>
          </a:endParaRPr>
        </a:p>
      </dsp:txBody>
      <dsp:txXfrm>
        <a:off x="1792024" y="3865969"/>
        <a:ext cx="165182" cy="165627"/>
      </dsp:txXfrm>
    </dsp:sp>
    <dsp:sp modelId="{A0C012A8-B2C0-4FEA-8CF6-4A5064C7D19F}">
      <dsp:nvSpPr>
        <dsp:cNvPr id="0" name=""/>
        <dsp:cNvSpPr/>
      </dsp:nvSpPr>
      <dsp:spPr>
        <a:xfrm>
          <a:off x="2139306" y="3372437"/>
          <a:ext cx="1752875" cy="1152691"/>
        </a:xfrm>
        <a:prstGeom prst="roundRect">
          <a:avLst>
            <a:gd name="adj" fmla="val 10000"/>
          </a:avLst>
        </a:prstGeom>
        <a:solidFill>
          <a:srgbClr val="18187C"/>
        </a:soli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100000"/>
            </a:lnSpc>
            <a:spcBef>
              <a:spcPct val="0"/>
            </a:spcBef>
            <a:spcAft>
              <a:spcPts val="600"/>
            </a:spcAft>
          </a:pPr>
          <a:r>
            <a:rPr lang="en-US" sz="1400" b="1" kern="1200" dirty="0" smtClean="0">
              <a:solidFill>
                <a:schemeClr val="bg1"/>
              </a:solidFill>
              <a:latin typeface="Arial" pitchFamily="34" charset="0"/>
              <a:cs typeface="Arial" pitchFamily="34" charset="0"/>
            </a:rPr>
            <a:t>Pay Pool Manager certifies CWB for  Payout</a:t>
          </a:r>
          <a:endParaRPr lang="en-US" sz="1400" b="1" kern="1200" dirty="0">
            <a:solidFill>
              <a:schemeClr val="bg1"/>
            </a:solidFill>
            <a:latin typeface="Arial" pitchFamily="34" charset="0"/>
            <a:cs typeface="Arial" pitchFamily="34" charset="0"/>
          </a:endParaRPr>
        </a:p>
      </dsp:txBody>
      <dsp:txXfrm>
        <a:off x="2173067" y="3406198"/>
        <a:ext cx="1685353" cy="1085169"/>
      </dsp:txXfrm>
    </dsp:sp>
    <dsp:sp modelId="{5D908AC7-CD73-4A20-B462-4DC71D2EBD6D}">
      <dsp:nvSpPr>
        <dsp:cNvPr id="0" name=""/>
        <dsp:cNvSpPr/>
      </dsp:nvSpPr>
      <dsp:spPr>
        <a:xfrm>
          <a:off x="3990134" y="3810760"/>
          <a:ext cx="235974" cy="276045"/>
        </a:xfrm>
        <a:prstGeom prst="rightArrow">
          <a:avLst>
            <a:gd name="adj1" fmla="val 60000"/>
            <a:gd name="adj2" fmla="val 50000"/>
          </a:avLst>
        </a:prstGeom>
        <a:gradFill rotWithShape="0">
          <a:gsLst>
            <a:gs pos="0">
              <a:schemeClr val="dk2">
                <a:tint val="60000"/>
                <a:hueOff val="0"/>
                <a:satOff val="0"/>
                <a:lumOff val="0"/>
                <a:alphaOff val="0"/>
                <a:shade val="51000"/>
                <a:satMod val="130000"/>
              </a:schemeClr>
            </a:gs>
            <a:gs pos="80000">
              <a:schemeClr val="dk2">
                <a:tint val="60000"/>
                <a:hueOff val="0"/>
                <a:satOff val="0"/>
                <a:lumOff val="0"/>
                <a:alphaOff val="0"/>
                <a:shade val="93000"/>
                <a:satMod val="130000"/>
              </a:schemeClr>
            </a:gs>
            <a:gs pos="100000">
              <a:schemeClr val="dk2">
                <a:tint val="6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533400">
            <a:lnSpc>
              <a:spcPct val="90000"/>
            </a:lnSpc>
            <a:spcBef>
              <a:spcPct val="0"/>
            </a:spcBef>
            <a:spcAft>
              <a:spcPts val="300"/>
            </a:spcAft>
          </a:pPr>
          <a:endParaRPr lang="en-US" sz="1200" kern="1200" dirty="0">
            <a:latin typeface="Arial" pitchFamily="34" charset="0"/>
            <a:cs typeface="Arial" pitchFamily="34" charset="0"/>
          </a:endParaRPr>
        </a:p>
      </dsp:txBody>
      <dsp:txXfrm>
        <a:off x="3990134" y="3865969"/>
        <a:ext cx="165182" cy="165627"/>
      </dsp:txXfrm>
    </dsp:sp>
    <dsp:sp modelId="{EA1DE3AD-1686-4C0E-864C-BF6A0DCB86C1}">
      <dsp:nvSpPr>
        <dsp:cNvPr id="0" name=""/>
        <dsp:cNvSpPr/>
      </dsp:nvSpPr>
      <dsp:spPr>
        <a:xfrm>
          <a:off x="4337417" y="3502925"/>
          <a:ext cx="1579713" cy="891715"/>
        </a:xfrm>
        <a:prstGeom prst="roundRect">
          <a:avLst>
            <a:gd name="adj" fmla="val 10000"/>
          </a:avLst>
        </a:prstGeom>
        <a:gradFill rotWithShape="0">
          <a:gsLst>
            <a:gs pos="0">
              <a:schemeClr val="lt1">
                <a:hueOff val="0"/>
                <a:satOff val="0"/>
                <a:lumOff val="0"/>
                <a:alphaOff val="0"/>
                <a:shade val="51000"/>
                <a:satMod val="13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ts val="600"/>
            </a:spcAft>
          </a:pPr>
          <a:r>
            <a:rPr lang="en-US" sz="1200" kern="1200" dirty="0" smtClean="0">
              <a:latin typeface="Arial" pitchFamily="34" charset="0"/>
              <a:cs typeface="Arial" pitchFamily="34" charset="0"/>
            </a:rPr>
            <a:t>Pay Pool Payout Decision Communicated to Employee</a:t>
          </a:r>
          <a:endParaRPr lang="en-US" sz="1200" kern="1200" dirty="0">
            <a:latin typeface="Arial" pitchFamily="34" charset="0"/>
            <a:cs typeface="Arial" pitchFamily="34" charset="0"/>
          </a:endParaRPr>
        </a:p>
      </dsp:txBody>
      <dsp:txXfrm>
        <a:off x="4363534" y="3529042"/>
        <a:ext cx="1527479" cy="839481"/>
      </dsp:txXfrm>
    </dsp:sp>
    <dsp:sp modelId="{3CD541D1-225C-429B-B178-70B29F17121E}">
      <dsp:nvSpPr>
        <dsp:cNvPr id="0" name=""/>
        <dsp:cNvSpPr/>
      </dsp:nvSpPr>
      <dsp:spPr>
        <a:xfrm>
          <a:off x="6015081" y="3810760"/>
          <a:ext cx="235974" cy="276045"/>
        </a:xfrm>
        <a:prstGeom prst="rightArrow">
          <a:avLst>
            <a:gd name="adj1" fmla="val 60000"/>
            <a:gd name="adj2" fmla="val 50000"/>
          </a:avLst>
        </a:prstGeom>
        <a:gradFill rotWithShape="0">
          <a:gsLst>
            <a:gs pos="0">
              <a:schemeClr val="dk2">
                <a:tint val="60000"/>
                <a:hueOff val="0"/>
                <a:satOff val="0"/>
                <a:lumOff val="0"/>
                <a:alphaOff val="0"/>
                <a:shade val="51000"/>
                <a:satMod val="130000"/>
              </a:schemeClr>
            </a:gs>
            <a:gs pos="80000">
              <a:schemeClr val="dk2">
                <a:tint val="60000"/>
                <a:hueOff val="0"/>
                <a:satOff val="0"/>
                <a:lumOff val="0"/>
                <a:alphaOff val="0"/>
                <a:shade val="93000"/>
                <a:satMod val="130000"/>
              </a:schemeClr>
            </a:gs>
            <a:gs pos="100000">
              <a:schemeClr val="dk2">
                <a:tint val="6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533400">
            <a:lnSpc>
              <a:spcPct val="90000"/>
            </a:lnSpc>
            <a:spcBef>
              <a:spcPct val="0"/>
            </a:spcBef>
            <a:spcAft>
              <a:spcPts val="300"/>
            </a:spcAft>
          </a:pPr>
          <a:endParaRPr lang="en-US" sz="1200" kern="1200" dirty="0">
            <a:latin typeface="Arial" pitchFamily="34" charset="0"/>
            <a:cs typeface="Arial" pitchFamily="34" charset="0"/>
          </a:endParaRPr>
        </a:p>
      </dsp:txBody>
      <dsp:txXfrm>
        <a:off x="6015081" y="3865969"/>
        <a:ext cx="165182" cy="165627"/>
      </dsp:txXfrm>
    </dsp:sp>
    <dsp:sp modelId="{157D1322-B677-44AC-891E-2031373A4636}">
      <dsp:nvSpPr>
        <dsp:cNvPr id="0" name=""/>
        <dsp:cNvSpPr/>
      </dsp:nvSpPr>
      <dsp:spPr>
        <a:xfrm>
          <a:off x="6362364" y="3502925"/>
          <a:ext cx="1579713" cy="891715"/>
        </a:xfrm>
        <a:prstGeom prst="roundRect">
          <a:avLst>
            <a:gd name="adj" fmla="val 10000"/>
          </a:avLst>
        </a:prstGeom>
        <a:gradFill rotWithShape="0">
          <a:gsLst>
            <a:gs pos="0">
              <a:schemeClr val="lt1">
                <a:hueOff val="0"/>
                <a:satOff val="0"/>
                <a:lumOff val="0"/>
                <a:alphaOff val="0"/>
                <a:shade val="51000"/>
                <a:satMod val="13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ts val="600"/>
            </a:spcAft>
          </a:pPr>
          <a:r>
            <a:rPr lang="en-US" sz="1200" kern="1200" dirty="0" smtClean="0">
              <a:latin typeface="Arial" pitchFamily="34" charset="0"/>
              <a:cs typeface="Arial" pitchFamily="34" charset="0"/>
            </a:rPr>
            <a:t>Employee Receives Pay Pool Payout</a:t>
          </a:r>
          <a:endParaRPr lang="en-US" sz="1200" kern="1200" dirty="0">
            <a:latin typeface="Arial" pitchFamily="34" charset="0"/>
            <a:cs typeface="Arial" pitchFamily="34" charset="0"/>
          </a:endParaRPr>
        </a:p>
      </dsp:txBody>
      <dsp:txXfrm>
        <a:off x="6388481" y="3529042"/>
        <a:ext cx="1527479" cy="839481"/>
      </dsp:txXfrm>
    </dsp:sp>
  </dsp:spTree>
</dsp:drawing>
</file>

<file path=ppt/diagrams/layout1.xml><?xml version="1.0" encoding="utf-8"?>
<dgm:layoutDef xmlns:dgm="http://schemas.openxmlformats.org/drawingml/2006/diagram" xmlns:a="http://schemas.openxmlformats.org/drawingml/2006/main" uniqueId="urn:microsoft.com/office/officeart/2005/8/layout/hProcess4">
  <dgm:title val=""/>
  <dgm:desc val=""/>
  <dgm:catLst>
    <dgm:cat type="process"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composite"/>
    <dgm:shape xmlns:r="http://schemas.openxmlformats.org/officeDocument/2006/relationships" r:blip="">
      <dgm:adjLst/>
    </dgm:shape>
    <dgm:presOf/>
    <dgm:constrLst>
      <dgm:constr type="w" for="ch" forName="tSp" refType="w"/>
      <dgm:constr type="h" for="ch" forName="tSp" refType="h" fact="0.15"/>
      <dgm:constr type="l" for="ch" forName="tSp"/>
      <dgm:constr type="t" for="ch" forName="tSp"/>
      <dgm:constr type="w" for="ch" forName="bSp" refType="w"/>
      <dgm:constr type="h" for="ch" forName="bSp" refType="h" fact="0.15"/>
      <dgm:constr type="l" for="ch" forName="bSp"/>
      <dgm:constr type="t" for="ch" forName="bSp" refType="h" fact="0.85"/>
      <dgm:constr type="w" for="ch" forName="process" refType="w"/>
      <dgm:constr type="h" for="ch" forName="process" refType="h" fact="0.7"/>
      <dgm:constr type="l" for="ch" forName="process"/>
      <dgm:constr type="t" for="ch" forName="process" refType="h" fact="0.15"/>
    </dgm:constrLst>
    <dgm:ruleLst/>
    <dgm:layoutNode name="tSp">
      <dgm:alg type="sp"/>
      <dgm:shape xmlns:r="http://schemas.openxmlformats.org/officeDocument/2006/relationships" r:blip="">
        <dgm:adjLst/>
      </dgm:shape>
      <dgm:presOf/>
      <dgm:constrLst/>
      <dgm:ruleLst/>
    </dgm:layoutNode>
    <dgm:layoutNode name="bSp">
      <dgm:alg type="sp"/>
      <dgm:shape xmlns:r="http://schemas.openxmlformats.org/officeDocument/2006/relationships" r:blip="">
        <dgm:adjLst/>
      </dgm:shape>
      <dgm:presOf/>
      <dgm:constrLst/>
      <dgm:ruleLst/>
    </dgm:layoutNode>
    <dgm:layoutNode name="process">
      <dgm:choose name="Name1">
        <dgm:if name="Name2" func="var" arg="dir" op="equ" val="norm">
          <dgm:alg type="lin">
            <dgm:param type="linDir" val="fromL"/>
          </dgm:alg>
        </dgm:if>
        <dgm:else name="Name3">
          <dgm:alg type="lin">
            <dgm:param type="linDir" val="fromR"/>
          </dgm:alg>
        </dgm:else>
      </dgm:choose>
      <dgm:shape xmlns:r="http://schemas.openxmlformats.org/officeDocument/2006/relationships" r:blip="">
        <dgm:adjLst/>
      </dgm:shape>
      <dgm:presOf/>
      <dgm:constrLst>
        <dgm:constr type="w" for="ch" forName="composite1" refType="w"/>
        <dgm:constr type="w" for="ch" forName="composite2" refType="w" refFor="ch" refForName="composite1" op="equ"/>
        <dgm:constr type="h" for="ch" forName="composite1" refType="h"/>
        <dgm:constr type="h" for="ch" forName="composite2" refType="h" refFor="ch" refForName="composite1" op="equ"/>
        <dgm:constr type="primFontSz" for="des" forName="parentNode1" val="65"/>
        <dgm:constr type="primFontSz" for="des" forName="parentNode2" refType="primFontSz" refFor="des" refForName="parentNode1" op="equ"/>
        <dgm:constr type="secFontSz" for="des" forName="childNode1tx" val="65"/>
        <dgm:constr type="secFontSz" for="des" forName="childNode2tx" refType="secFontSz" refFor="des" refForName="childNode1tx" op="equ"/>
        <dgm:constr type="w" for="des" ptType="sibTrans" refType="w" refFor="ch" refForName="composite1" op="equ" fact="0.05"/>
      </dgm:constrLst>
      <dgm:ruleLst/>
      <dgm:forEach name="Name4" axis="ch" ptType="node" step="2">
        <dgm:layoutNode name="composite1">
          <dgm:alg type="composite">
            <dgm:param type="ar" val="0.943"/>
          </dgm:alg>
          <dgm:shape xmlns:r="http://schemas.openxmlformats.org/officeDocument/2006/relationships" r:blip="">
            <dgm:adjLst/>
          </dgm:shape>
          <dgm:presOf/>
          <dgm:choose name="Name5">
            <dgm:if name="Name6" func="var" arg="dir" op="equ" val="norm">
              <dgm:constrLst>
                <dgm:constr type="h" refType="w" fact="1.06"/>
                <dgm:constr type="w" for="ch" forName="dummyNode1" refType="w"/>
                <dgm:constr type="h" for="ch" forName="dummyNode1" refType="h"/>
                <dgm:constr type="t" for="ch" forName="dummyNode1"/>
                <dgm:constr type="l" for="ch" forName="dummyNode1"/>
                <dgm:constr type="w" for="ch" forName="childNode1" refType="w" fact="0.9"/>
                <dgm:constr type="h" for="ch" forName="childNode1" refType="h" fact="0.7"/>
                <dgm:constr type="t" for="ch" forName="childNode1" refType="h" fact="0.15"/>
                <dgm:constr type="l" for="ch" forName="childNode1"/>
                <dgm:constr type="w" for="ch" forName="childNode1tx" refType="w" fact="0.9"/>
                <dgm:constr type="h" for="ch" forName="childNode1tx" refType="h" fact="0.55"/>
                <dgm:constr type="t" for="ch" forName="childNode1tx" refType="h" fact="0.15"/>
                <dgm:constr type="l" for="ch" forName="childNode1tx"/>
                <dgm:constr type="w" for="ch" forName="parentNode1" refType="w" fact="0.8"/>
                <dgm:constr type="h" for="ch" forName="parentNode1" refType="h" fact="0.3"/>
                <dgm:constr type="t" for="ch" forName="parentNode1" refType="h" fact="0.7"/>
                <dgm:constr type="l" for="ch" forName="parentNode1" refType="w" fact="0.2"/>
                <dgm:constr type="w" for="ch" forName="connSite1" refType="w" fact="0.01"/>
                <dgm:constr type="h" for="ch" forName="connSite1" refType="h" fact="0.01"/>
                <dgm:constr type="t" for="ch" forName="connSite1"/>
                <dgm:constr type="l" for="ch" forName="connSite1" refType="w" fact="0.35"/>
              </dgm:constrLst>
            </dgm:if>
            <dgm:else name="Name7">
              <dgm:constrLst>
                <dgm:constr type="h" refType="w" fact="1.06"/>
                <dgm:constr type="w" for="ch" forName="dummyNode1" refType="w"/>
                <dgm:constr type="h" for="ch" forName="dummyNode1" refType="h"/>
                <dgm:constr type="t" for="ch" forName="dummyNode1"/>
                <dgm:constr type="l" for="ch" forName="dummyNode1"/>
                <dgm:constr type="w" for="ch" forName="childNode1" refType="w" fact="0.9"/>
                <dgm:constr type="h" for="ch" forName="childNode1" refType="h" fact="0.7"/>
                <dgm:constr type="t" for="ch" forName="childNode1" refType="h" fact="0.15"/>
                <dgm:constr type="l" for="ch" forName="childNode1" refType="w" fact="0.1"/>
                <dgm:constr type="w" for="ch" forName="childNode1tx" refType="w" fact="0.9"/>
                <dgm:constr type="h" for="ch" forName="childNode1tx" refType="h" fact="0.55"/>
                <dgm:constr type="t" for="ch" forName="childNode1tx" refType="h" fact="0.15"/>
                <dgm:constr type="l" for="ch" forName="childNode1tx" refType="w" fact="0.1"/>
                <dgm:constr type="w" for="ch" forName="parentNode1" refType="w" fact="0.8"/>
                <dgm:constr type="h" for="ch" forName="parentNode1" refType="h" fact="0.3"/>
                <dgm:constr type="t" for="ch" forName="parentNode1" refType="h" fact="0.7"/>
                <dgm:constr type="l" for="ch" forName="parentNode1"/>
                <dgm:constr type="w" for="ch" forName="connSite1" refType="w" fact="0.01"/>
                <dgm:constr type="h" for="ch" forName="connSite1" refType="h" fact="0.01"/>
                <dgm:constr type="t" for="ch" forName="connSite1"/>
                <dgm:constr type="l" for="ch" forName="connSite1" refType="w" fact="0.65"/>
              </dgm:constrLst>
            </dgm:else>
          </dgm:choose>
          <dgm:ruleLst/>
          <dgm:layoutNode name="dummyNode1">
            <dgm:alg type="sp"/>
            <dgm:shape xmlns:r="http://schemas.openxmlformats.org/officeDocument/2006/relationships" type="rect" r:blip="" hideGeom="1">
              <dgm:adjLst/>
            </dgm:shape>
            <dgm:presOf/>
            <dgm:constrLst/>
            <dgm:ruleLst/>
          </dgm:layoutNode>
          <dgm:layoutNode name="childNode1" styleLbl="bgAcc1">
            <dgm:varLst>
              <dgm:bulletEnabled val="1"/>
            </dgm:varLst>
            <dgm:alg type="sp"/>
            <dgm:shape xmlns:r="http://schemas.openxmlformats.org/officeDocument/2006/relationships" type="roundRect" r:blip="">
              <dgm:adjLst>
                <dgm:adj idx="1" val="0.1"/>
              </dgm:adjLst>
            </dgm:shape>
            <dgm:presOf axis="des" ptType="node"/>
            <dgm:constrLst/>
            <dgm:ruleLst/>
          </dgm:layoutNode>
          <dgm:layoutNode name="childNode1tx" styleLbl="bgAcc1">
            <dgm:varLst>
              <dgm:bulletEnabled val="1"/>
            </dgm:varLst>
            <dgm:alg type="tx">
              <dgm:param type="stBulletLvl" val="1"/>
            </dgm:alg>
            <dgm:shape xmlns:r="http://schemas.openxmlformats.org/officeDocument/2006/relationships" type="roundRect" r:blip="" hideGeom="1">
              <dgm:adjLst>
                <dgm:adj idx="1" val="0.1"/>
              </dgm:adjLst>
            </dgm:shape>
            <dgm:presOf axis="des" ptType="node"/>
            <dgm:constrLst>
              <dgm:constr type="secFontSz" val="65"/>
              <dgm:constr type="primFontSz" refType="secFontSz"/>
              <dgm:constr type="tMarg" refType="secFontSz" fact="0.15"/>
              <dgm:constr type="bMarg" refType="secFontSz" fact="0.15"/>
              <dgm:constr type="lMarg" refType="secFontSz" fact="0.15"/>
              <dgm:constr type="rMarg" refType="secFontSz" fact="0.15"/>
            </dgm:constrLst>
            <dgm:ruleLst>
              <dgm:rule type="secFontSz" val="5" fact="NaN" max="NaN"/>
            </dgm:ruleLst>
          </dgm:layoutNode>
          <dgm:layoutNode name="parentNode1" styleLbl="node1">
            <dgm:varLst>
              <dgm:chMax val="1"/>
              <dgm:bulletEnabled val="1"/>
            </dgm:varLst>
            <dgm:alg type="tx"/>
            <dgm:shape xmlns:r="http://schemas.openxmlformats.org/officeDocument/2006/relationships" type="roundRect" r:blip="">
              <dgm:adjLst>
                <dgm:adj idx="1" val="0.1"/>
              </dgm:adjLst>
            </dgm:shape>
            <dgm:presOf axis="self"/>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connSite1" moveWith="childNode1">
            <dgm:alg type="sp"/>
            <dgm:shape xmlns:r="http://schemas.openxmlformats.org/officeDocument/2006/relationships" r:blip="">
              <dgm:adjLst/>
            </dgm:shape>
            <dgm:presOf/>
            <dgm:constrLst/>
            <dgm:ruleLst/>
          </dgm:layoutNode>
        </dgm:layoutNode>
        <dgm:forEach name="Name8" axis="followSib" ptType="sibTrans" cnt="1">
          <dgm:layoutNode name="Name9">
            <dgm:alg type="conn">
              <dgm:param type="connRout" val="curve"/>
              <dgm:param type="srcNode" val="parentNode1"/>
              <dgm:param type="dstNode" val="connSite2"/>
              <dgm:param type="begPts" val="bCtr"/>
              <dgm:param type="endPts" val="bCtr"/>
            </dgm:alg>
            <dgm:shape xmlns:r="http://schemas.openxmlformats.org/officeDocument/2006/relationships" type="conn" r:blip="" zOrderOff="-2">
              <dgm:adjLst/>
            </dgm:shape>
            <dgm:presOf axis="self"/>
            <dgm:choose name="Name10">
              <dgm:if name="Name11" func="var" arg="dir" op="equ" val="norm">
                <dgm:constrLst>
                  <dgm:constr type="h" refType="w" fact="0.35"/>
                  <dgm:constr type="wArH" refType="h"/>
                  <dgm:constr type="hArH" refType="h"/>
                  <dgm:constr type="connDist"/>
                  <dgm:constr type="diam" refType="connDist" fact="-1.15"/>
                  <dgm:constr type="begPad"/>
                  <dgm:constr type="endPad"/>
                </dgm:constrLst>
              </dgm:if>
              <dgm:else name="Name12">
                <dgm:constrLst>
                  <dgm:constr type="h" refType="w" fact="0.35"/>
                  <dgm:constr type="wArH" refType="h"/>
                  <dgm:constr type="hArH" refType="h"/>
                  <dgm:constr type="connDist"/>
                  <dgm:constr type="diam" refType="connDist" fact="1.15"/>
                  <dgm:constr type="begPad"/>
                  <dgm:constr type="endPad"/>
                </dgm:constrLst>
              </dgm:else>
            </dgm:choose>
            <dgm:ruleLst/>
          </dgm:layoutNode>
        </dgm:forEach>
        <dgm:forEach name="Name13" axis="followSib" ptType="node" cnt="1">
          <dgm:layoutNode name="composite2">
            <dgm:alg type="composite">
              <dgm:param type="ar" val="0.943"/>
            </dgm:alg>
            <dgm:shape xmlns:r="http://schemas.openxmlformats.org/officeDocument/2006/relationships" r:blip="">
              <dgm:adjLst/>
            </dgm:shape>
            <dgm:presOf/>
            <dgm:choose name="Name14">
              <dgm:if name="Name15" func="var" arg="dir" op="equ" val="norm">
                <dgm:constrLst>
                  <dgm:constr type="h" refType="w" fact="1.06"/>
                  <dgm:constr type="w" for="ch" forName="dummyNode2" refType="w"/>
                  <dgm:constr type="h" for="ch" forName="dummyNode2" refType="h"/>
                  <dgm:constr type="t" for="ch" forName="dummyNode2"/>
                  <dgm:constr type="l" for="ch" forName="dummyNode2"/>
                  <dgm:constr type="w" for="ch" forName="childNode2" refType="w" fact="0.9"/>
                  <dgm:constr type="h" for="ch" forName="childNode2" refType="h" fact="0.7"/>
                  <dgm:constr type="t" for="ch" forName="childNode2" refType="h" fact="0.15"/>
                  <dgm:constr type="l" for="ch" forName="childNode2"/>
                  <dgm:constr type="w" for="ch" forName="childNode2tx" refType="w" fact="0.9"/>
                  <dgm:constr type="h" for="ch" forName="childNode2tx" refType="h" fact="0.55"/>
                  <dgm:constr type="t" for="ch" forName="childNode2tx" refType="h" fact="0.3"/>
                  <dgm:constr type="l" for="ch" forName="childNode2tx"/>
                  <dgm:constr type="w" for="ch" forName="parentNode2" refType="w" fact="0.8"/>
                  <dgm:constr type="h" for="ch" forName="parentNode2" refType="h" fact="0.3"/>
                  <dgm:constr type="t" for="ch" forName="parentNode2"/>
                  <dgm:constr type="l" for="ch" forName="parentNode2" refType="w" fact="0.2"/>
                  <dgm:constr type="w" for="ch" forName="connSite2" refType="w" fact="0.01"/>
                  <dgm:constr type="h" for="ch" forName="connSite2" refType="h" fact="0.01"/>
                  <dgm:constr type="t" for="ch" forName="connSite2" refType="h" fact="0.99"/>
                  <dgm:constr type="l" for="ch" forName="connSite2" refType="w" fact="0.25"/>
                </dgm:constrLst>
              </dgm:if>
              <dgm:else name="Name16">
                <dgm:constrLst>
                  <dgm:constr type="h" refType="w" fact="1.06"/>
                  <dgm:constr type="w" for="ch" forName="dummyNode2" refType="w"/>
                  <dgm:constr type="h" for="ch" forName="dummyNode2" refType="h"/>
                  <dgm:constr type="t" for="ch" forName="dummyNode2"/>
                  <dgm:constr type="l" for="ch" forName="dummyNode2"/>
                  <dgm:constr type="w" for="ch" forName="childNode2" refType="w" fact="0.9"/>
                  <dgm:constr type="h" for="ch" forName="childNode2" refType="h" fact="0.7"/>
                  <dgm:constr type="t" for="ch" forName="childNode2" refType="h" fact="0.15"/>
                  <dgm:constr type="l" for="ch" forName="childNode2" refType="w" fact="0.1"/>
                  <dgm:constr type="w" for="ch" forName="childNode2tx" refType="w" fact="0.9"/>
                  <dgm:constr type="h" for="ch" forName="childNode2tx" refType="h" fact="0.55"/>
                  <dgm:constr type="t" for="ch" forName="childNode2tx" refType="h" fact="0.3"/>
                  <dgm:constr type="l" for="ch" forName="childNode2tx" refType="w" fact="0.1"/>
                  <dgm:constr type="w" for="ch" forName="parentNode2" refType="w" fact="0.8"/>
                  <dgm:constr type="h" for="ch" forName="parentNode2" refType="h" fact="0.3"/>
                  <dgm:constr type="t" for="ch" forName="parentNode2"/>
                  <dgm:constr type="l" for="ch" forName="parentNode2"/>
                  <dgm:constr type="w" for="ch" forName="connSite2" refType="w" fact="0.01"/>
                  <dgm:constr type="h" for="ch" forName="connSite2" refType="h" fact="0.01"/>
                  <dgm:constr type="t" for="ch" forName="connSite2" refType="h" fact="0.99"/>
                  <dgm:constr type="l" for="ch" forName="connSite2" refType="w" fact="0.85"/>
                </dgm:constrLst>
              </dgm:else>
            </dgm:choose>
            <dgm:ruleLst/>
            <dgm:layoutNode name="dummyNode2">
              <dgm:alg type="sp"/>
              <dgm:shape xmlns:r="http://schemas.openxmlformats.org/officeDocument/2006/relationships" type="rect" r:blip="" hideGeom="1">
                <dgm:adjLst/>
              </dgm:shape>
              <dgm:presOf/>
              <dgm:constrLst/>
              <dgm:ruleLst/>
            </dgm:layoutNode>
            <dgm:layoutNode name="childNode2" styleLbl="bgAcc1">
              <dgm:varLst>
                <dgm:bulletEnabled val="1"/>
              </dgm:varLst>
              <dgm:alg type="sp"/>
              <dgm:shape xmlns:r="http://schemas.openxmlformats.org/officeDocument/2006/relationships" type="roundRect" r:blip="">
                <dgm:adjLst>
                  <dgm:adj idx="1" val="0.1"/>
                </dgm:adjLst>
              </dgm:shape>
              <dgm:presOf axis="des" ptType="node"/>
              <dgm:constrLst/>
              <dgm:ruleLst/>
            </dgm:layoutNode>
            <dgm:layoutNode name="childNode2tx" styleLbl="bgAcc1">
              <dgm:varLst>
                <dgm:bulletEnabled val="1"/>
              </dgm:varLst>
              <dgm:alg type="tx">
                <dgm:param type="stBulletLvl" val="1"/>
              </dgm:alg>
              <dgm:shape xmlns:r="http://schemas.openxmlformats.org/officeDocument/2006/relationships" type="roundRect" r:blip="" hideGeom="1">
                <dgm:adjLst>
                  <dgm:adj idx="1" val="0.1"/>
                </dgm:adjLst>
              </dgm:shape>
              <dgm:presOf axis="des" ptType="node"/>
              <dgm:constrLst>
                <dgm:constr type="secFontSz" val="65"/>
                <dgm:constr type="primFontSz" refType="secFontSz"/>
                <dgm:constr type="tMarg" refType="secFontSz" fact="0.15"/>
                <dgm:constr type="bMarg" refType="secFontSz" fact="0.15"/>
                <dgm:constr type="lMarg" refType="secFontSz" fact="0.15"/>
                <dgm:constr type="rMarg" refType="secFontSz" fact="0.15"/>
              </dgm:constrLst>
              <dgm:ruleLst>
                <dgm:rule type="secFontSz" val="5" fact="NaN" max="NaN"/>
              </dgm:ruleLst>
            </dgm:layoutNode>
            <dgm:layoutNode name="parentNode2" styleLbl="node1">
              <dgm:varLst>
                <dgm:chMax val="0"/>
                <dgm:bulletEnabled val="1"/>
              </dgm:varLst>
              <dgm:alg type="tx"/>
              <dgm:shape xmlns:r="http://schemas.openxmlformats.org/officeDocument/2006/relationships" type="roundRect" r:blip="">
                <dgm:adjLst>
                  <dgm:adj idx="1" val="0.1"/>
                </dgm:adjLst>
              </dgm:shape>
              <dgm:presOf axis="self"/>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connSite2" moveWith="childNode2">
              <dgm:alg type="sp"/>
              <dgm:shape xmlns:r="http://schemas.openxmlformats.org/officeDocument/2006/relationships" r:blip="">
                <dgm:adjLst/>
              </dgm:shape>
              <dgm:presOf/>
              <dgm:constrLst/>
              <dgm:ruleLst/>
            </dgm:layoutNode>
          </dgm:layoutNode>
          <dgm:forEach name="Name17" axis="followSib" ptType="sibTrans" cnt="1">
            <dgm:layoutNode name="Name18">
              <dgm:alg type="conn">
                <dgm:param type="connRout" val="curve"/>
                <dgm:param type="srcNode" val="parentNode2"/>
                <dgm:param type="dstNode" val="connSite1"/>
                <dgm:param type="begPts" val="tCtr"/>
                <dgm:param type="endPts" val="tCtr"/>
              </dgm:alg>
              <dgm:shape xmlns:r="http://schemas.openxmlformats.org/officeDocument/2006/relationships" type="conn" r:blip="" zOrderOff="-2">
                <dgm:adjLst/>
              </dgm:shape>
              <dgm:presOf axis="self"/>
              <dgm:choose name="Name19">
                <dgm:if name="Name20" func="var" arg="dir" op="equ" val="norm">
                  <dgm:constrLst>
                    <dgm:constr type="h" refType="w" fact="0.35"/>
                    <dgm:constr type="wArH" refType="h"/>
                    <dgm:constr type="hArH" refType="h"/>
                    <dgm:constr type="connDist"/>
                    <dgm:constr type="diam" refType="connDist" fact="1.15"/>
                    <dgm:constr type="begPad"/>
                    <dgm:constr type="endPad"/>
                  </dgm:constrLst>
                </dgm:if>
                <dgm:else name="Name21">
                  <dgm:constrLst>
                    <dgm:constr type="h" refType="w" fact="0.35"/>
                    <dgm:constr type="wArH" refType="h"/>
                    <dgm:constr type="hArH" refType="h"/>
                    <dgm:constr type="connDist"/>
                    <dgm:constr type="diam" refType="connDist" fact="-1.15"/>
                    <dgm:constr type="begPad"/>
                    <dgm:constr type="endPad"/>
                  </dgm:constrLst>
                </dgm:else>
              </dgm:choose>
              <dgm:ruleLst/>
            </dgm:layoutNode>
          </dgm:forEach>
        </dgm:forEach>
      </dgm:forEach>
    </dgm:layoutNode>
  </dgm:layoutNode>
</dgm:layoutDef>
</file>

<file path=ppt/diagrams/layout2.xml><?xml version="1.0" encoding="utf-8"?>
<dgm:layoutDef xmlns:dgm="http://schemas.openxmlformats.org/drawingml/2006/diagram" xmlns:a="http://schemas.openxmlformats.org/drawingml/2006/main" uniqueId="urn:microsoft.com/office/officeart/2005/8/layout/process5">
  <dgm:title val=""/>
  <dgm:desc val=""/>
  <dgm:catLst>
    <dgm:cat type="process" pri="17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diagram">
    <dgm:varLst>
      <dgm:dir/>
      <dgm:resizeHandles val="exact"/>
    </dgm:varLst>
    <dgm:choose name="Name0">
      <dgm:if name="Name1" axis="self" func="var" arg="dir" op="equ" val="norm">
        <dgm:alg type="snake">
          <dgm:param type="grDir" val="tL"/>
          <dgm:param type="flowDir" val="row"/>
          <dgm:param type="contDir" val="revDir"/>
          <dgm:param type="bkpt" val="endCnv"/>
        </dgm:alg>
      </dgm:if>
      <dgm:else name="Name2">
        <dgm:alg type="snake">
          <dgm:param type="grDir" val="tR"/>
          <dgm:param type="flowDir" val="row"/>
          <dgm:param type="contDir" val="rev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4"/>
      <dgm:constr type="sp" refType="w" refFor="ch" refForName="sibTrans"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1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82119" cy="46513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98102" y="0"/>
            <a:ext cx="2982119" cy="465138"/>
          </a:xfrm>
          <a:prstGeom prst="rect">
            <a:avLst/>
          </a:prstGeom>
        </p:spPr>
        <p:txBody>
          <a:bodyPr vert="horz" lIns="91440" tIns="45720" rIns="91440" bIns="45720" rtlCol="0"/>
          <a:lstStyle>
            <a:lvl1pPr algn="r">
              <a:defRPr sz="1200"/>
            </a:lvl1pPr>
          </a:lstStyle>
          <a:p>
            <a:fld id="{71ED5640-3E21-4D63-8D92-F426B68C4AD5}" type="datetimeFigureOut">
              <a:rPr lang="en-US" smtClean="0"/>
              <a:pPr/>
              <a:t>10/7/2022</a:t>
            </a:fld>
            <a:endParaRPr lang="en-US"/>
          </a:p>
        </p:txBody>
      </p:sp>
      <p:sp>
        <p:nvSpPr>
          <p:cNvPr id="4" name="Footer Placeholder 3"/>
          <p:cNvSpPr>
            <a:spLocks noGrp="1"/>
          </p:cNvSpPr>
          <p:nvPr>
            <p:ph type="ftr" sz="quarter" idx="2"/>
          </p:nvPr>
        </p:nvSpPr>
        <p:spPr>
          <a:xfrm>
            <a:off x="0" y="8829675"/>
            <a:ext cx="2982119" cy="465138"/>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98102" y="8829675"/>
            <a:ext cx="2982119" cy="465138"/>
          </a:xfrm>
          <a:prstGeom prst="rect">
            <a:avLst/>
          </a:prstGeom>
        </p:spPr>
        <p:txBody>
          <a:bodyPr vert="horz" lIns="91440" tIns="45720" rIns="91440" bIns="45720" rtlCol="0" anchor="b"/>
          <a:lstStyle>
            <a:lvl1pPr algn="r">
              <a:defRPr sz="1200"/>
            </a:lvl1pPr>
          </a:lstStyle>
          <a:p>
            <a:fld id="{570F53E5-C180-40C7-A56B-FBEEA2F94926}" type="slidenum">
              <a:rPr lang="en-US" smtClean="0"/>
              <a:pPr/>
              <a:t>‹#›</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1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82119" cy="465138"/>
          </a:xfrm>
          <a:prstGeom prst="rect">
            <a:avLst/>
          </a:prstGeom>
        </p:spPr>
        <p:txBody>
          <a:bodyPr vert="horz" lIns="92958" tIns="46479" rIns="92958" bIns="46479" rtlCol="0"/>
          <a:lstStyle>
            <a:lvl1pPr algn="l" fontAlgn="auto">
              <a:spcBef>
                <a:spcPts val="0"/>
              </a:spcBef>
              <a:spcAft>
                <a:spcPts val="0"/>
              </a:spcAft>
              <a:defRPr sz="1200">
                <a:latin typeface="+mn-lt"/>
                <a:cs typeface="+mn-cs"/>
              </a:defRPr>
            </a:lvl1pPr>
          </a:lstStyle>
          <a:p>
            <a:pPr>
              <a:defRPr/>
            </a:pPr>
            <a:endParaRPr lang="en-US"/>
          </a:p>
        </p:txBody>
      </p:sp>
      <p:sp>
        <p:nvSpPr>
          <p:cNvPr id="3" name="Date Placeholder 2"/>
          <p:cNvSpPr>
            <a:spLocks noGrp="1"/>
          </p:cNvSpPr>
          <p:nvPr>
            <p:ph type="dt" idx="1"/>
          </p:nvPr>
        </p:nvSpPr>
        <p:spPr>
          <a:xfrm>
            <a:off x="3898102" y="0"/>
            <a:ext cx="2982119" cy="465138"/>
          </a:xfrm>
          <a:prstGeom prst="rect">
            <a:avLst/>
          </a:prstGeom>
        </p:spPr>
        <p:txBody>
          <a:bodyPr vert="horz" lIns="92958" tIns="46479" rIns="92958" bIns="46479" rtlCol="0"/>
          <a:lstStyle>
            <a:lvl1pPr algn="r" fontAlgn="auto">
              <a:spcBef>
                <a:spcPts val="0"/>
              </a:spcBef>
              <a:spcAft>
                <a:spcPts val="0"/>
              </a:spcAft>
              <a:defRPr sz="1200">
                <a:latin typeface="+mn-lt"/>
                <a:cs typeface="+mn-cs"/>
              </a:defRPr>
            </a:lvl1pPr>
          </a:lstStyle>
          <a:p>
            <a:pPr>
              <a:defRPr/>
            </a:pPr>
            <a:fld id="{E097CF2D-80DE-41EB-BFC1-79401C7C95F1}" type="datetimeFigureOut">
              <a:rPr lang="en-US"/>
              <a:pPr>
                <a:defRPr/>
              </a:pPr>
              <a:t>10/7/2022</a:t>
            </a:fld>
            <a:endParaRPr lang="en-US" dirty="0"/>
          </a:p>
        </p:txBody>
      </p:sp>
      <p:sp>
        <p:nvSpPr>
          <p:cNvPr id="4" name="Slide Image Placeholder 3"/>
          <p:cNvSpPr>
            <a:spLocks noGrp="1" noRot="1" noChangeAspect="1"/>
          </p:cNvSpPr>
          <p:nvPr>
            <p:ph type="sldImg" idx="2"/>
          </p:nvPr>
        </p:nvSpPr>
        <p:spPr>
          <a:xfrm>
            <a:off x="1116013" y="698500"/>
            <a:ext cx="4649787" cy="3486150"/>
          </a:xfrm>
          <a:prstGeom prst="rect">
            <a:avLst/>
          </a:prstGeom>
          <a:noFill/>
          <a:ln w="12700">
            <a:solidFill>
              <a:prstClr val="black"/>
            </a:solidFill>
          </a:ln>
        </p:spPr>
        <p:txBody>
          <a:bodyPr vert="horz" lIns="92958" tIns="46479" rIns="92958" bIns="46479" rtlCol="0" anchor="ctr"/>
          <a:lstStyle/>
          <a:p>
            <a:pPr lvl="0"/>
            <a:endParaRPr lang="en-US" noProof="0" dirty="0"/>
          </a:p>
        </p:txBody>
      </p:sp>
      <p:sp>
        <p:nvSpPr>
          <p:cNvPr id="5" name="Notes Placeholder 4"/>
          <p:cNvSpPr>
            <a:spLocks noGrp="1"/>
          </p:cNvSpPr>
          <p:nvPr>
            <p:ph type="body" sz="quarter" idx="3"/>
          </p:nvPr>
        </p:nvSpPr>
        <p:spPr>
          <a:xfrm>
            <a:off x="108325" y="4267200"/>
            <a:ext cx="6669943" cy="4654550"/>
          </a:xfrm>
          <a:prstGeom prst="rect">
            <a:avLst/>
          </a:prstGeom>
        </p:spPr>
        <p:txBody>
          <a:bodyPr vert="horz" lIns="92958" tIns="46479" rIns="92958" bIns="46479"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Footer Placeholder 5"/>
          <p:cNvSpPr>
            <a:spLocks noGrp="1"/>
          </p:cNvSpPr>
          <p:nvPr>
            <p:ph type="ftr" sz="quarter" idx="4"/>
          </p:nvPr>
        </p:nvSpPr>
        <p:spPr>
          <a:xfrm>
            <a:off x="0" y="8829675"/>
            <a:ext cx="2982119" cy="465138"/>
          </a:xfrm>
          <a:prstGeom prst="rect">
            <a:avLst/>
          </a:prstGeom>
        </p:spPr>
        <p:txBody>
          <a:bodyPr vert="horz" lIns="92958" tIns="46479" rIns="92958" bIns="46479" rtlCol="0" anchor="b"/>
          <a:lstStyle>
            <a:lvl1pPr algn="l" fontAlgn="auto">
              <a:spcBef>
                <a:spcPts val="0"/>
              </a:spcBef>
              <a:spcAft>
                <a:spcPts val="0"/>
              </a:spcAft>
              <a:defRPr sz="1200">
                <a:latin typeface="+mn-lt"/>
                <a:cs typeface="+mn-cs"/>
              </a:defRPr>
            </a:lvl1pPr>
          </a:lstStyle>
          <a:p>
            <a:pPr>
              <a:defRPr/>
            </a:pPr>
            <a:endParaRPr lang="en-US"/>
          </a:p>
        </p:txBody>
      </p:sp>
      <p:sp>
        <p:nvSpPr>
          <p:cNvPr id="7" name="Slide Number Placeholder 6"/>
          <p:cNvSpPr>
            <a:spLocks noGrp="1"/>
          </p:cNvSpPr>
          <p:nvPr>
            <p:ph type="sldNum" sz="quarter" idx="5"/>
          </p:nvPr>
        </p:nvSpPr>
        <p:spPr>
          <a:xfrm>
            <a:off x="3898102" y="8829675"/>
            <a:ext cx="2982119" cy="465138"/>
          </a:xfrm>
          <a:prstGeom prst="rect">
            <a:avLst/>
          </a:prstGeom>
        </p:spPr>
        <p:txBody>
          <a:bodyPr vert="horz" lIns="92958" tIns="46479" rIns="92958" bIns="46479" rtlCol="0" anchor="b"/>
          <a:lstStyle>
            <a:lvl1pPr algn="r" fontAlgn="auto">
              <a:spcBef>
                <a:spcPts val="0"/>
              </a:spcBef>
              <a:spcAft>
                <a:spcPts val="0"/>
              </a:spcAft>
              <a:defRPr sz="1200">
                <a:latin typeface="+mn-lt"/>
                <a:cs typeface="+mn-cs"/>
              </a:defRPr>
            </a:lvl1pPr>
          </a:lstStyle>
          <a:p>
            <a:pPr>
              <a:defRPr/>
            </a:pPr>
            <a:fld id="{E612F4A5-A121-4A85-A0D6-D7BAF29B752F}" type="slidenum">
              <a:rPr lang="en-US"/>
              <a:pPr>
                <a:defRPr/>
              </a:pPr>
              <a:t>‹#›</a:t>
            </a:fld>
            <a:endParaRPr lang="en-US" dirty="0"/>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pitchFamily="34" charset="0"/>
        <a:ea typeface="+mn-ea"/>
        <a:cs typeface="Arial" pitchFamily="34" charset="0"/>
      </a:defRPr>
    </a:lvl1pPr>
    <a:lvl2pPr marL="457200" algn="l" rtl="0" eaLnBrk="0" fontAlgn="base" hangingPunct="0">
      <a:spcBef>
        <a:spcPct val="30000"/>
      </a:spcBef>
      <a:spcAft>
        <a:spcPct val="0"/>
      </a:spcAft>
      <a:defRPr sz="1200" kern="1200">
        <a:solidFill>
          <a:schemeClr val="tx1"/>
        </a:solidFill>
        <a:latin typeface="Arial" pitchFamily="34" charset="0"/>
        <a:ea typeface="+mn-ea"/>
        <a:cs typeface="Arial" pitchFamily="34" charset="0"/>
      </a:defRPr>
    </a:lvl2pPr>
    <a:lvl3pPr marL="914400" algn="l" rtl="0" eaLnBrk="0" fontAlgn="base" hangingPunct="0">
      <a:spcBef>
        <a:spcPct val="30000"/>
      </a:spcBef>
      <a:spcAft>
        <a:spcPct val="0"/>
      </a:spcAft>
      <a:defRPr sz="1200" kern="1200">
        <a:solidFill>
          <a:schemeClr val="tx1"/>
        </a:solidFill>
        <a:latin typeface="Arial" pitchFamily="34" charset="0"/>
        <a:ea typeface="+mn-ea"/>
        <a:cs typeface="Arial" pitchFamily="34" charset="0"/>
      </a:defRPr>
    </a:lvl3pPr>
    <a:lvl4pPr marL="1371600" algn="l" rtl="0" eaLnBrk="0" fontAlgn="base" hangingPunct="0">
      <a:spcBef>
        <a:spcPct val="30000"/>
      </a:spcBef>
      <a:spcAft>
        <a:spcPct val="0"/>
      </a:spcAft>
      <a:defRPr sz="1200" kern="1200">
        <a:solidFill>
          <a:schemeClr val="tx1"/>
        </a:solidFill>
        <a:latin typeface="Arial" pitchFamily="34" charset="0"/>
        <a:ea typeface="+mn-ea"/>
        <a:cs typeface="Arial" pitchFamily="34" charset="0"/>
      </a:defRPr>
    </a:lvl4pPr>
    <a:lvl5pPr marL="1828800" algn="l" rtl="0" eaLnBrk="0" fontAlgn="base" hangingPunct="0">
      <a:spcBef>
        <a:spcPct val="30000"/>
      </a:spcBef>
      <a:spcAft>
        <a:spcPct val="0"/>
      </a:spcAft>
      <a:defRPr sz="1200" kern="1200">
        <a:solidFill>
          <a:schemeClr val="tx1"/>
        </a:solidFill>
        <a:latin typeface="Arial" pitchFamily="34" charset="0"/>
        <a:ea typeface="+mn-ea"/>
        <a:cs typeface="Arial" pitchFamily="34"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F83BE815-9C07-4ABF-8EB0-625EEDC35039}" type="slidenum">
              <a:rPr lang="en-US" smtClean="0"/>
              <a:pPr fontAlgn="base">
                <a:spcBef>
                  <a:spcPct val="0"/>
                </a:spcBef>
                <a:spcAft>
                  <a:spcPct val="0"/>
                </a:spcAft>
                <a:defRPr/>
              </a:pPr>
              <a:t>1</a:t>
            </a:fld>
            <a:endParaRPr lang="en-US" dirty="0" smtClean="0"/>
          </a:p>
        </p:txBody>
      </p:sp>
      <p:sp>
        <p:nvSpPr>
          <p:cNvPr id="81923"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81924"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dirty="0" smtClean="0"/>
              <a:t>Please refrain from editing the content of the slides as the Intelligence Personnel Management Office team would like to maintain consistency in messaging and language regarding DCIPS. </a:t>
            </a:r>
          </a:p>
          <a:p>
            <a:pPr eaLnBrk="1" hangingPunct="1">
              <a:spcBef>
                <a:spcPct val="0"/>
              </a:spcBef>
            </a:pPr>
            <a:endParaRPr lang="en-US" dirty="0" smtClean="0"/>
          </a:p>
          <a:p>
            <a:pPr eaLnBrk="1" hangingPunct="1">
              <a:spcBef>
                <a:spcPct val="0"/>
              </a:spcBef>
            </a:pPr>
            <a:r>
              <a:rPr lang="en-US" dirty="0" smtClean="0"/>
              <a:t>However, you may wish to create an additional command level slides that help explain specific issues related to your Performance-Based</a:t>
            </a:r>
            <a:r>
              <a:rPr lang="en-US" baseline="0" dirty="0" smtClean="0"/>
              <a:t> Compensation (Pay Pool) </a:t>
            </a:r>
            <a:r>
              <a:rPr lang="en-US" dirty="0" smtClean="0"/>
              <a:t>Program.  </a:t>
            </a:r>
          </a:p>
          <a:p>
            <a:pPr eaLnBrk="1" hangingPunct="1">
              <a:spcBef>
                <a:spcPct val="0"/>
              </a:spcBef>
            </a:pPr>
            <a:endParaRPr lang="en-US" dirty="0"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Slide Image Placeholder 1"/>
          <p:cNvSpPr>
            <a:spLocks noGrp="1" noRot="1" noChangeAspect="1" noTextEdit="1"/>
          </p:cNvSpPr>
          <p:nvPr>
            <p:ph type="sldImg"/>
          </p:nvPr>
        </p:nvSpPr>
        <p:spPr bwMode="auto">
          <a:noFill/>
          <a:ln>
            <a:solidFill>
              <a:srgbClr val="000000"/>
            </a:solidFill>
            <a:miter lim="800000"/>
            <a:headEnd/>
            <a:tailEnd/>
          </a:ln>
        </p:spPr>
      </p:sp>
      <p:sp>
        <p:nvSpPr>
          <p:cNvPr id="3" name="Notes Placeholder 2"/>
          <p:cNvSpPr>
            <a:spLocks noGrp="1"/>
          </p:cNvSpPr>
          <p:nvPr>
            <p:ph type="body" idx="1"/>
          </p:nvPr>
        </p:nvSpPr>
        <p:spPr/>
        <p:txBody>
          <a:bodyPr/>
          <a:lstStyle/>
          <a:p>
            <a:pPr eaLnBrk="1" fontAlgn="auto" hangingPunct="1">
              <a:spcBef>
                <a:spcPts val="0"/>
              </a:spcBef>
              <a:spcAft>
                <a:spcPts val="0"/>
              </a:spcAft>
              <a:defRPr/>
            </a:pPr>
            <a:r>
              <a:rPr lang="en-US" b="1" dirty="0" smtClean="0"/>
              <a:t>Reference Step-by-Step Guide – Pay Pool Manager Responsibilities</a:t>
            </a:r>
            <a:r>
              <a:rPr lang="en-US" dirty="0" smtClean="0"/>
              <a:t>:  </a:t>
            </a:r>
          </a:p>
          <a:p>
            <a:pPr eaLnBrk="1" fontAlgn="auto" hangingPunct="1">
              <a:spcBef>
                <a:spcPts val="0"/>
              </a:spcBef>
              <a:spcAft>
                <a:spcPts val="0"/>
              </a:spcAft>
              <a:defRPr/>
            </a:pPr>
            <a:r>
              <a:rPr lang="en-US" dirty="0" smtClean="0"/>
              <a:t>The Manager will provide oversight by ensuring that: </a:t>
            </a:r>
          </a:p>
          <a:p>
            <a:pPr marL="109538" indent="-109538" eaLnBrk="1" fontAlgn="auto" hangingPunct="1">
              <a:spcBef>
                <a:spcPts val="0"/>
              </a:spcBef>
              <a:spcAft>
                <a:spcPts val="0"/>
              </a:spcAft>
              <a:buFont typeface="Wingdings" pitchFamily="2" charset="2"/>
              <a:buChar char="§"/>
              <a:defRPr/>
            </a:pPr>
            <a:r>
              <a:rPr lang="en-US" dirty="0" smtClean="0"/>
              <a:t>Supervisors and management officials tasked to participate in the pay pool panel have been adequately trained; </a:t>
            </a:r>
          </a:p>
          <a:p>
            <a:pPr marL="109538" indent="-109538" eaLnBrk="1" fontAlgn="auto" hangingPunct="1">
              <a:spcBef>
                <a:spcPts val="0"/>
              </a:spcBef>
              <a:spcAft>
                <a:spcPts val="0"/>
              </a:spcAft>
              <a:buFont typeface="Wingdings" pitchFamily="2" charset="2"/>
              <a:buChar char="§"/>
              <a:defRPr/>
            </a:pPr>
            <a:r>
              <a:rPr lang="en-US" dirty="0" smtClean="0"/>
              <a:t>Rating officials comply with timely issuance of midpoint reviews, closeout assessments, early annual recommended ratings, and recommended ratings; </a:t>
            </a:r>
          </a:p>
          <a:p>
            <a:pPr marL="109538" indent="-109538" eaLnBrk="1" fontAlgn="auto" hangingPunct="1">
              <a:spcBef>
                <a:spcPts val="0"/>
              </a:spcBef>
              <a:spcAft>
                <a:spcPts val="0"/>
              </a:spcAft>
              <a:buFont typeface="Wingdings" pitchFamily="2" charset="2"/>
              <a:buChar char="§"/>
              <a:defRPr/>
            </a:pPr>
            <a:r>
              <a:rPr lang="en-US" dirty="0" smtClean="0"/>
              <a:t>Pay Pool Panels (if applicable) are convened in a timely manner to meet payout timelines;</a:t>
            </a:r>
          </a:p>
          <a:p>
            <a:pPr marL="109538" indent="-109538" eaLnBrk="1" fontAlgn="auto" hangingPunct="1">
              <a:spcBef>
                <a:spcPts val="0"/>
              </a:spcBef>
              <a:spcAft>
                <a:spcPts val="0"/>
              </a:spcAft>
              <a:buFont typeface="Wingdings" pitchFamily="2" charset="2"/>
              <a:buChar char="§"/>
              <a:defRPr/>
            </a:pPr>
            <a:r>
              <a:rPr lang="en-US" dirty="0" smtClean="0"/>
              <a:t>Procedures and policies are exercised in  a consistent manner throughout the pay pool panel process and comply with merit system principles; and </a:t>
            </a:r>
          </a:p>
          <a:p>
            <a:pPr marL="109538" indent="-109538" eaLnBrk="1" fontAlgn="auto" hangingPunct="1">
              <a:spcBef>
                <a:spcPts val="0"/>
              </a:spcBef>
              <a:spcAft>
                <a:spcPts val="0"/>
              </a:spcAft>
              <a:buFont typeface="Wingdings" pitchFamily="2" charset="2"/>
              <a:buChar char="§"/>
              <a:defRPr/>
            </a:pPr>
            <a:r>
              <a:rPr lang="en-US" dirty="0" smtClean="0"/>
              <a:t>Pay Pool funds are distributed in compliance with DoD, Army, and Performance Review Authority financial management policies and based on employee performance and contributions.  </a:t>
            </a:r>
          </a:p>
          <a:p>
            <a:pPr marL="109538" indent="-109538" eaLnBrk="1" fontAlgn="auto" hangingPunct="1">
              <a:spcBef>
                <a:spcPts val="0"/>
              </a:spcBef>
              <a:spcAft>
                <a:spcPts val="0"/>
              </a:spcAft>
              <a:defRPr/>
            </a:pPr>
            <a:endParaRPr lang="en-US" dirty="0" smtClean="0"/>
          </a:p>
          <a:p>
            <a:pPr marL="109538" indent="-109538" eaLnBrk="1" fontAlgn="auto" hangingPunct="1">
              <a:spcBef>
                <a:spcPts val="0"/>
              </a:spcBef>
              <a:spcAft>
                <a:spcPts val="0"/>
              </a:spcAft>
              <a:defRPr/>
            </a:pPr>
            <a:r>
              <a:rPr lang="en-US" dirty="0" smtClean="0"/>
              <a:t>Additionally:</a:t>
            </a:r>
          </a:p>
          <a:p>
            <a:pPr marL="109538" indent="-109538" eaLnBrk="1" fontAlgn="auto" hangingPunct="1">
              <a:spcBef>
                <a:spcPts val="0"/>
              </a:spcBef>
              <a:spcAft>
                <a:spcPts val="0"/>
              </a:spcAft>
              <a:buFont typeface="Wingdings" pitchFamily="2" charset="2"/>
              <a:buChar char="§"/>
              <a:defRPr/>
            </a:pPr>
            <a:r>
              <a:rPr lang="en-US" dirty="0" smtClean="0"/>
              <a:t>Manages the pay pool program process for employees assigned to a Pay Pool</a:t>
            </a:r>
          </a:p>
          <a:p>
            <a:pPr marL="109538" indent="-109538" eaLnBrk="1" fontAlgn="auto" hangingPunct="1">
              <a:spcBef>
                <a:spcPts val="0"/>
              </a:spcBef>
              <a:spcAft>
                <a:spcPts val="0"/>
              </a:spcAft>
              <a:buFont typeface="Wingdings" pitchFamily="2" charset="2"/>
              <a:buChar char="§"/>
              <a:defRPr/>
            </a:pPr>
            <a:r>
              <a:rPr lang="en-US" dirty="0" smtClean="0"/>
              <a:t>Reviews </a:t>
            </a:r>
            <a:r>
              <a:rPr lang="en-US" dirty="0" smtClean="0"/>
              <a:t>DQI/SQI recommendations </a:t>
            </a:r>
            <a:r>
              <a:rPr lang="en-US" dirty="0" smtClean="0"/>
              <a:t>generated by the CWB for each Pay Pool and suggests changes</a:t>
            </a:r>
          </a:p>
          <a:p>
            <a:pPr marL="109538" indent="-109538" eaLnBrk="1" fontAlgn="auto" hangingPunct="1">
              <a:spcBef>
                <a:spcPts val="0"/>
              </a:spcBef>
              <a:spcAft>
                <a:spcPts val="0"/>
              </a:spcAft>
              <a:buFont typeface="Wingdings" pitchFamily="2" charset="2"/>
              <a:buChar char="§"/>
              <a:defRPr/>
            </a:pPr>
            <a:r>
              <a:rPr lang="en-US" dirty="0" smtClean="0"/>
              <a:t>Provides recommendations to PRA for approval </a:t>
            </a:r>
          </a:p>
          <a:p>
            <a:pPr marL="109538" indent="-109538" eaLnBrk="1" fontAlgn="auto" hangingPunct="1">
              <a:spcBef>
                <a:spcPts val="0"/>
              </a:spcBef>
              <a:spcAft>
                <a:spcPts val="0"/>
              </a:spcAft>
              <a:buFont typeface="Wingdings" pitchFamily="2" charset="2"/>
              <a:buChar char="§"/>
              <a:defRPr/>
            </a:pPr>
            <a:r>
              <a:rPr lang="en-US" dirty="0" smtClean="0"/>
              <a:t>Oversees Pay Pool deliberations for Pay Pool Panel</a:t>
            </a:r>
          </a:p>
          <a:p>
            <a:pPr eaLnBrk="1" fontAlgn="auto" hangingPunct="1">
              <a:spcBef>
                <a:spcPts val="0"/>
              </a:spcBef>
              <a:spcAft>
                <a:spcPts val="0"/>
              </a:spcAft>
              <a:defRPr/>
            </a:pPr>
            <a:endParaRPr lang="en-US" dirty="0"/>
          </a:p>
        </p:txBody>
      </p:sp>
      <p:sp>
        <p:nvSpPr>
          <p:cNvPr id="97284"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0DE222E3-9387-4D1D-9BBA-BAC5FB762E1C}" type="slidenum">
              <a:rPr lang="en-US" smtClean="0"/>
              <a:pPr fontAlgn="base">
                <a:spcBef>
                  <a:spcPct val="0"/>
                </a:spcBef>
                <a:spcAft>
                  <a:spcPct val="0"/>
                </a:spcAft>
                <a:defRPr/>
              </a:pPr>
              <a:t>10</a:t>
            </a:fld>
            <a:endParaRPr lang="en-US" dirty="0"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Slide Image Placeholder 1"/>
          <p:cNvSpPr>
            <a:spLocks noGrp="1" noRot="1" noChangeAspect="1" noTextEdit="1"/>
          </p:cNvSpPr>
          <p:nvPr>
            <p:ph type="sldImg"/>
          </p:nvPr>
        </p:nvSpPr>
        <p:spPr bwMode="auto">
          <a:noFill/>
          <a:ln>
            <a:solidFill>
              <a:srgbClr val="000000"/>
            </a:solidFill>
            <a:miter lim="800000"/>
            <a:headEnd/>
            <a:tailEnd/>
          </a:ln>
        </p:spPr>
      </p:sp>
      <p:sp>
        <p:nvSpPr>
          <p:cNvPr id="92163" name="Notes Placeholder 2"/>
          <p:cNvSpPr>
            <a:spLocks noGrp="1"/>
          </p:cNvSpPr>
          <p:nvPr>
            <p:ph type="body" idx="1"/>
          </p:nvPr>
        </p:nvSpPr>
        <p:spPr bwMode="auto">
          <a:xfrm>
            <a:off x="78059" y="4267200"/>
            <a:ext cx="6668349" cy="4578350"/>
          </a:xfrm>
          <a:noFill/>
        </p:spPr>
        <p:txBody>
          <a:bodyPr wrap="square" numCol="1" anchor="t" anchorCtr="0" compatLnSpc="1">
            <a:prstTxWarp prst="textNoShape">
              <a:avLst/>
            </a:prstTxWarp>
          </a:bodyPr>
          <a:lstStyle/>
          <a:p>
            <a:pPr eaLnBrk="1" hangingPunct="1">
              <a:spcBef>
                <a:spcPct val="0"/>
              </a:spcBef>
            </a:pPr>
            <a:r>
              <a:rPr lang="en-US" dirty="0" smtClean="0"/>
              <a:t>The charts on the next two pages identifies the different responsibilities for the different assigned roles in the Pay Pool process.</a:t>
            </a:r>
          </a:p>
          <a:p>
            <a:pPr eaLnBrk="1" hangingPunct="1">
              <a:spcBef>
                <a:spcPts val="600"/>
              </a:spcBef>
              <a:spcAft>
                <a:spcPts val="600"/>
              </a:spcAft>
            </a:pPr>
            <a:r>
              <a:rPr lang="en-US" u="sng" dirty="0" smtClean="0"/>
              <a:t>Pay Pool Manager</a:t>
            </a:r>
          </a:p>
          <a:p>
            <a:pPr eaLnBrk="1" hangingPunct="1">
              <a:spcBef>
                <a:spcPts val="600"/>
              </a:spcBef>
              <a:spcAft>
                <a:spcPts val="600"/>
              </a:spcAft>
            </a:pPr>
            <a:r>
              <a:rPr lang="en-US" dirty="0" smtClean="0"/>
              <a:t>An individual typically in the chain of command for employees assigned to a Pay Pool, responsible for conducting the annual pay pool decision-making process.  If Pay Pool Panels are formed, a Pay Pool Manager is still responsible for administering the pay pool  process. Organizations are required to use a Pay Pool Manager.  Pay Pool Managers administer the pay pool process and make pay pool recommendations to the PRA.</a:t>
            </a:r>
          </a:p>
          <a:p>
            <a:pPr eaLnBrk="1" hangingPunct="1">
              <a:spcBef>
                <a:spcPts val="600"/>
              </a:spcBef>
              <a:spcAft>
                <a:spcPts val="600"/>
              </a:spcAft>
            </a:pPr>
            <a:r>
              <a:rPr lang="en-US" u="sng" dirty="0" smtClean="0"/>
              <a:t>Pay Pool Panel(s) (Optional) </a:t>
            </a:r>
          </a:p>
          <a:p>
            <a:pPr eaLnBrk="1" hangingPunct="1">
              <a:spcBef>
                <a:spcPts val="600"/>
              </a:spcBef>
              <a:spcAft>
                <a:spcPts val="600"/>
              </a:spcAft>
            </a:pPr>
            <a:r>
              <a:rPr lang="en-US" dirty="0" smtClean="0"/>
              <a:t>Organizations may also choose to establish Pay Pool Panel to review pay pool recommendations. Pay</a:t>
            </a:r>
            <a:r>
              <a:rPr lang="en-US" baseline="0" dirty="0" smtClean="0"/>
              <a:t> Pool Panel</a:t>
            </a:r>
            <a:r>
              <a:rPr lang="en-US" dirty="0" smtClean="0"/>
              <a:t> members are senior leaders or managers who typically share chain-of-command responsibility for employees assigned to a pay</a:t>
            </a:r>
            <a:r>
              <a:rPr lang="en-US" baseline="0" dirty="0" smtClean="0"/>
              <a:t> pool</a:t>
            </a:r>
            <a:r>
              <a:rPr lang="en-US" dirty="0" smtClean="0"/>
              <a:t> responsible for conducting the annual pay pool decision-making process under the leadership of a Pay Pool Manager. </a:t>
            </a:r>
          </a:p>
          <a:p>
            <a:pPr eaLnBrk="1" hangingPunct="1">
              <a:spcBef>
                <a:spcPts val="600"/>
              </a:spcBef>
              <a:spcAft>
                <a:spcPts val="600"/>
              </a:spcAft>
            </a:pPr>
            <a:r>
              <a:rPr lang="en-US" dirty="0" smtClean="0"/>
              <a:t>Organizations are not required to use a Pay Pool Panel for review of </a:t>
            </a:r>
            <a:r>
              <a:rPr lang="en-US" sz="1200" kern="1200" dirty="0" smtClean="0">
                <a:solidFill>
                  <a:schemeClr val="tx1"/>
                </a:solidFill>
                <a:latin typeface="Arial" pitchFamily="34" charset="0"/>
                <a:ea typeface="+mn-ea"/>
                <a:cs typeface="Arial" pitchFamily="34" charset="0"/>
              </a:rPr>
              <a:t>DCIPS </a:t>
            </a:r>
            <a:r>
              <a:rPr lang="en-US" sz="1200" kern="1200" dirty="0" smtClean="0">
                <a:solidFill>
                  <a:schemeClr val="tx1"/>
                </a:solidFill>
                <a:latin typeface="Arial" pitchFamily="34" charset="0"/>
                <a:ea typeface="+mn-ea"/>
                <a:cs typeface="Arial" pitchFamily="34" charset="0"/>
              </a:rPr>
              <a:t>base-pay </a:t>
            </a:r>
            <a:r>
              <a:rPr lang="en-US" sz="1200" kern="1200" dirty="0" smtClean="0">
                <a:solidFill>
                  <a:schemeClr val="tx1"/>
                </a:solidFill>
                <a:latin typeface="Arial" pitchFamily="34" charset="0"/>
                <a:ea typeface="+mn-ea"/>
                <a:cs typeface="Arial" pitchFamily="34" charset="0"/>
              </a:rPr>
              <a:t>increase monetary</a:t>
            </a:r>
            <a:r>
              <a:rPr lang="en-US" sz="1200" kern="1200" baseline="0" dirty="0" smtClean="0">
                <a:solidFill>
                  <a:schemeClr val="tx1"/>
                </a:solidFill>
                <a:latin typeface="Arial" pitchFamily="34" charset="0"/>
                <a:ea typeface="+mn-ea"/>
                <a:cs typeface="Arial" pitchFamily="34" charset="0"/>
              </a:rPr>
              <a:t> award recommendations.</a:t>
            </a:r>
            <a:endParaRPr lang="en-US" dirty="0" smtClean="0"/>
          </a:p>
        </p:txBody>
      </p:sp>
      <p:sp>
        <p:nvSpPr>
          <p:cNvPr id="98308"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FC8E034B-19E2-4BE1-BAD3-748A56C34F0F}" type="slidenum">
              <a:rPr lang="en-US" smtClean="0"/>
              <a:pPr fontAlgn="base">
                <a:spcBef>
                  <a:spcPct val="0"/>
                </a:spcBef>
                <a:spcAft>
                  <a:spcPct val="0"/>
                </a:spcAft>
                <a:defRPr/>
              </a:pPr>
              <a:t>11</a:t>
            </a:fld>
            <a:endParaRPr lang="en-US" dirty="0"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Slide Image Placeholder 1"/>
          <p:cNvSpPr>
            <a:spLocks noGrp="1" noRot="1" noChangeAspect="1" noTextEdit="1"/>
          </p:cNvSpPr>
          <p:nvPr>
            <p:ph type="sldImg"/>
          </p:nvPr>
        </p:nvSpPr>
        <p:spPr bwMode="auto">
          <a:noFill/>
          <a:ln>
            <a:solidFill>
              <a:srgbClr val="000000"/>
            </a:solidFill>
            <a:miter lim="800000"/>
            <a:headEnd/>
            <a:tailEnd/>
          </a:ln>
        </p:spPr>
      </p:sp>
      <p:sp>
        <p:nvSpPr>
          <p:cNvPr id="3" name="Notes Placeholder 2"/>
          <p:cNvSpPr>
            <a:spLocks noGrp="1"/>
          </p:cNvSpPr>
          <p:nvPr>
            <p:ph type="body" idx="1"/>
          </p:nvPr>
        </p:nvSpPr>
        <p:spPr>
          <a:xfrm>
            <a:off x="108325" y="4267200"/>
            <a:ext cx="6669943" cy="4800600"/>
          </a:xfrm>
        </p:spPr>
        <p:txBody>
          <a:bodyPr>
            <a:noAutofit/>
          </a:bodyPr>
          <a:lstStyle/>
          <a:p>
            <a:pPr marL="109538" indent="-109538" eaLnBrk="1" fontAlgn="auto" hangingPunct="1">
              <a:spcBef>
                <a:spcPts val="0"/>
              </a:spcBef>
              <a:spcAft>
                <a:spcPts val="0"/>
              </a:spcAft>
              <a:buFont typeface="Wingdings" pitchFamily="2" charset="2"/>
              <a:buChar char="§"/>
              <a:defRPr/>
            </a:pPr>
            <a:r>
              <a:rPr lang="en-US" sz="1000" dirty="0" smtClean="0"/>
              <a:t>Each of the factors in the graphic represent all the inputs that influence the final </a:t>
            </a:r>
            <a:r>
              <a:rPr lang="en-US" sz="1000" dirty="0" smtClean="0">
                <a:solidFill>
                  <a:schemeClr val="tx1"/>
                </a:solidFill>
                <a:cs typeface="Arial" pitchFamily="34" charset="0"/>
              </a:rPr>
              <a:t>base-pay increase monetary award </a:t>
            </a:r>
            <a:r>
              <a:rPr lang="en-US" sz="1000" dirty="0" smtClean="0"/>
              <a:t>payouts </a:t>
            </a:r>
            <a:r>
              <a:rPr lang="en-US" sz="1000" dirty="0" smtClean="0"/>
              <a:t>to employees.  </a:t>
            </a:r>
          </a:p>
          <a:p>
            <a:pPr marL="231775" lvl="1" indent="-122238" eaLnBrk="1" fontAlgn="auto" hangingPunct="1">
              <a:spcBef>
                <a:spcPts val="0"/>
              </a:spcBef>
              <a:spcAft>
                <a:spcPts val="0"/>
              </a:spcAft>
              <a:buFont typeface="Wingdings" pitchFamily="2" charset="2"/>
              <a:buChar char="§"/>
              <a:defRPr/>
            </a:pPr>
            <a:r>
              <a:rPr lang="en-US" sz="1000" dirty="0" smtClean="0"/>
              <a:t>The performance evaluation of record or an employee’s rating drives </a:t>
            </a:r>
            <a:r>
              <a:rPr lang="en-US" sz="1000" dirty="0" smtClean="0">
                <a:solidFill>
                  <a:schemeClr val="tx1"/>
                </a:solidFill>
                <a:cs typeface="Arial" pitchFamily="34" charset="0"/>
              </a:rPr>
              <a:t>base-pay increase monetary award </a:t>
            </a:r>
            <a:r>
              <a:rPr lang="en-US" sz="1000" dirty="0" smtClean="0"/>
              <a:t> eligibility. </a:t>
            </a:r>
            <a:endParaRPr lang="en-US" sz="1000" dirty="0" smtClean="0"/>
          </a:p>
          <a:p>
            <a:pPr marL="231775" lvl="1" indent="-122238" eaLnBrk="1" fontAlgn="auto" hangingPunct="1">
              <a:spcBef>
                <a:spcPts val="0"/>
              </a:spcBef>
              <a:spcAft>
                <a:spcPts val="0"/>
              </a:spcAft>
              <a:buFont typeface="Wingdings" pitchFamily="2" charset="2"/>
              <a:buChar char="§"/>
              <a:defRPr/>
            </a:pPr>
            <a:r>
              <a:rPr lang="en-US" sz="1000" dirty="0" smtClean="0"/>
              <a:t>Each </a:t>
            </a:r>
            <a:r>
              <a:rPr lang="en-US" sz="1000" dirty="0" smtClean="0"/>
              <a:t>ACOM, DRU, ASCC, or the AASA  may develop business rules that can also impact the </a:t>
            </a:r>
            <a:r>
              <a:rPr lang="en-US" sz="1000" dirty="0" smtClean="0">
                <a:solidFill>
                  <a:schemeClr val="tx1"/>
                </a:solidFill>
                <a:cs typeface="Arial" pitchFamily="34" charset="0"/>
              </a:rPr>
              <a:t>base-pay increase monetary award eligibility criteria </a:t>
            </a:r>
            <a:r>
              <a:rPr lang="en-US" sz="1000" dirty="0" smtClean="0"/>
              <a:t>employee </a:t>
            </a:r>
            <a:r>
              <a:rPr lang="en-US" sz="1000" dirty="0" smtClean="0"/>
              <a:t>will receive.  For example, if an employee has been with the organization for ½ year, the command may choose to </a:t>
            </a:r>
            <a:r>
              <a:rPr lang="en-US" sz="1000" dirty="0" smtClean="0"/>
              <a:t>exclude from eligibility. </a:t>
            </a:r>
            <a:endParaRPr lang="en-US" sz="1000" dirty="0" smtClean="0"/>
          </a:p>
          <a:p>
            <a:pPr marL="231775" lvl="1" indent="-122238" eaLnBrk="1" fontAlgn="auto" hangingPunct="1">
              <a:spcBef>
                <a:spcPts val="0"/>
              </a:spcBef>
              <a:spcAft>
                <a:spcPts val="0"/>
              </a:spcAft>
              <a:buFont typeface="Wingdings" pitchFamily="2" charset="2"/>
              <a:buChar char="§"/>
              <a:defRPr/>
            </a:pPr>
            <a:r>
              <a:rPr lang="en-US" sz="1000" dirty="0" smtClean="0"/>
              <a:t>Other performance factors that can affect a </a:t>
            </a:r>
            <a:r>
              <a:rPr lang="en-US" sz="1000" dirty="0" smtClean="0">
                <a:solidFill>
                  <a:schemeClr val="tx1"/>
                </a:solidFill>
                <a:cs typeface="Arial" pitchFamily="34" charset="0"/>
              </a:rPr>
              <a:t>base-pay increase monetary award </a:t>
            </a:r>
            <a:r>
              <a:rPr lang="en-US" sz="1000" dirty="0" smtClean="0"/>
              <a:t>are</a:t>
            </a:r>
            <a:r>
              <a:rPr lang="en-US" sz="1000" dirty="0" smtClean="0"/>
              <a:t>:  </a:t>
            </a:r>
          </a:p>
          <a:p>
            <a:pPr marL="341313" lvl="2" indent="-109538" eaLnBrk="1" fontAlgn="auto" hangingPunct="1">
              <a:spcBef>
                <a:spcPts val="0"/>
              </a:spcBef>
              <a:spcAft>
                <a:spcPts val="0"/>
              </a:spcAft>
              <a:buFont typeface="Wingdings" pitchFamily="2" charset="2"/>
              <a:buChar char="§"/>
              <a:defRPr/>
            </a:pPr>
            <a:r>
              <a:rPr lang="en-US" sz="1000" dirty="0" smtClean="0"/>
              <a:t>Recently awarded salary increase or award</a:t>
            </a:r>
          </a:p>
          <a:p>
            <a:pPr marL="341313" lvl="2" indent="-109538" eaLnBrk="1" fontAlgn="auto" hangingPunct="1">
              <a:spcBef>
                <a:spcPts val="0"/>
              </a:spcBef>
              <a:spcAft>
                <a:spcPts val="0"/>
              </a:spcAft>
              <a:buFont typeface="Wingdings" pitchFamily="2" charset="2"/>
              <a:buChar char="§"/>
              <a:defRPr/>
            </a:pPr>
            <a:r>
              <a:rPr lang="en-US" sz="1000" dirty="0" smtClean="0"/>
              <a:t>Work accomplished within the context of the pay band</a:t>
            </a:r>
          </a:p>
          <a:p>
            <a:pPr marL="341313" lvl="2" indent="-109538" eaLnBrk="1" fontAlgn="auto" hangingPunct="1">
              <a:spcBef>
                <a:spcPts val="0"/>
              </a:spcBef>
              <a:spcAft>
                <a:spcPts val="0"/>
              </a:spcAft>
              <a:buFont typeface="Wingdings" pitchFamily="2" charset="2"/>
              <a:buChar char="§"/>
              <a:defRPr/>
            </a:pPr>
            <a:r>
              <a:rPr lang="en-US" sz="1000" dirty="0" smtClean="0"/>
              <a:t>Extraordinary achievement of organizational goals</a:t>
            </a:r>
          </a:p>
          <a:p>
            <a:pPr marL="341313" lvl="2" indent="-109538" eaLnBrk="1" fontAlgn="auto" hangingPunct="1">
              <a:spcBef>
                <a:spcPts val="0"/>
              </a:spcBef>
              <a:spcAft>
                <a:spcPts val="0"/>
              </a:spcAft>
              <a:buFont typeface="Wingdings" pitchFamily="2" charset="2"/>
              <a:buChar char="§"/>
              <a:defRPr/>
            </a:pPr>
            <a:r>
              <a:rPr lang="en-US" sz="1000" dirty="0" smtClean="0"/>
              <a:t>Grade/salary level of employee</a:t>
            </a:r>
          </a:p>
          <a:p>
            <a:pPr marL="341313" lvl="2" indent="-109538" eaLnBrk="1" fontAlgn="auto" hangingPunct="1">
              <a:spcBef>
                <a:spcPts val="0"/>
              </a:spcBef>
              <a:spcAft>
                <a:spcPts val="0"/>
              </a:spcAft>
              <a:buFont typeface="Wingdings" pitchFamily="2" charset="2"/>
              <a:buChar char="§"/>
              <a:defRPr/>
            </a:pPr>
            <a:r>
              <a:rPr lang="en-US" sz="1000" dirty="0" smtClean="0"/>
              <a:t>Special duties</a:t>
            </a:r>
          </a:p>
          <a:p>
            <a:pPr marL="341313" lvl="2" indent="-109538" eaLnBrk="1" fontAlgn="auto" hangingPunct="1">
              <a:spcBef>
                <a:spcPts val="0"/>
              </a:spcBef>
              <a:spcAft>
                <a:spcPts val="0"/>
              </a:spcAft>
              <a:buFont typeface="Wingdings" pitchFamily="2" charset="2"/>
              <a:buChar char="§"/>
              <a:defRPr/>
            </a:pPr>
            <a:r>
              <a:rPr lang="en-US" sz="1000" dirty="0" smtClean="0"/>
              <a:t>Recent promotion</a:t>
            </a:r>
          </a:p>
          <a:p>
            <a:pPr marL="109538" lvl="1" indent="-109538" eaLnBrk="1" fontAlgn="auto" hangingPunct="1">
              <a:spcBef>
                <a:spcPts val="0"/>
              </a:spcBef>
              <a:spcAft>
                <a:spcPts val="0"/>
              </a:spcAft>
              <a:buFont typeface="Wingdings" pitchFamily="2" charset="2"/>
              <a:buChar char="§"/>
              <a:defRPr/>
            </a:pPr>
            <a:r>
              <a:rPr lang="en-US" sz="1000" dirty="0" smtClean="0"/>
              <a:t>To </a:t>
            </a:r>
            <a:r>
              <a:rPr lang="en-US" sz="1000" dirty="0" smtClean="0"/>
              <a:t>use this algorithm, each organization is provided a copy of the </a:t>
            </a:r>
            <a:r>
              <a:rPr lang="en-US" sz="1000" dirty="0" smtClean="0"/>
              <a:t>USD(I&amp;S) </a:t>
            </a:r>
            <a:r>
              <a:rPr lang="en-US" sz="1000" dirty="0" smtClean="0"/>
              <a:t>Compensation Workbench (CWB) tool .  Each </a:t>
            </a:r>
            <a:r>
              <a:rPr lang="en-US" sz="1000" dirty="0" smtClean="0"/>
              <a:t>pay pool uses </a:t>
            </a:r>
            <a:r>
              <a:rPr lang="en-US" sz="1000" dirty="0" smtClean="0"/>
              <a:t>a CWB to allocate an initial </a:t>
            </a:r>
            <a:r>
              <a:rPr lang="en-US" sz="1000" dirty="0" smtClean="0">
                <a:solidFill>
                  <a:schemeClr val="tx1"/>
                </a:solidFill>
                <a:cs typeface="Arial" pitchFamily="34" charset="0"/>
              </a:rPr>
              <a:t>base-pay increase monetary award funding percentage</a:t>
            </a:r>
            <a:r>
              <a:rPr lang="en-US" sz="1000" dirty="0" smtClean="0"/>
              <a:t>.</a:t>
            </a:r>
            <a:endParaRPr lang="en-US" sz="1000" dirty="0" smtClean="0"/>
          </a:p>
          <a:p>
            <a:pPr marL="109538" lvl="1" indent="-109538" eaLnBrk="1" fontAlgn="auto" hangingPunct="1">
              <a:spcBef>
                <a:spcPts val="0"/>
              </a:spcBef>
              <a:spcAft>
                <a:spcPts val="0"/>
              </a:spcAft>
              <a:buFont typeface="Wingdings" pitchFamily="2" charset="2"/>
              <a:buChar char="§"/>
              <a:defRPr/>
            </a:pPr>
            <a:r>
              <a:rPr lang="en-US" sz="1000" dirty="0" smtClean="0"/>
              <a:t>The CWB generates </a:t>
            </a:r>
            <a:r>
              <a:rPr lang="en-US" sz="1000" dirty="0" smtClean="0">
                <a:solidFill>
                  <a:schemeClr val="tx1"/>
                </a:solidFill>
                <a:cs typeface="Arial" pitchFamily="34" charset="0"/>
              </a:rPr>
              <a:t>base-pay increase monetary award </a:t>
            </a:r>
            <a:r>
              <a:rPr lang="en-US" sz="1000" dirty="0" smtClean="0"/>
              <a:t> </a:t>
            </a:r>
            <a:r>
              <a:rPr lang="en-US" sz="1000" dirty="0" smtClean="0"/>
              <a:t>recommendations and Pay Pool Manager/Pay Pool Panels will review/discuss these recommendations and may make adjustments based on business rules. </a:t>
            </a:r>
            <a:endParaRPr lang="en-US" sz="1000" dirty="0" smtClean="0"/>
          </a:p>
          <a:p>
            <a:pPr marL="109538" lvl="1" indent="-109538" eaLnBrk="1" fontAlgn="auto" hangingPunct="1">
              <a:spcBef>
                <a:spcPts val="0"/>
              </a:spcBef>
              <a:spcAft>
                <a:spcPts val="0"/>
              </a:spcAft>
              <a:buFont typeface="Wingdings" pitchFamily="2" charset="2"/>
              <a:buChar char="§"/>
              <a:defRPr/>
            </a:pPr>
            <a:r>
              <a:rPr lang="en-US" sz="1000" dirty="0" smtClean="0"/>
              <a:t>The </a:t>
            </a:r>
            <a:r>
              <a:rPr lang="en-US" sz="1000" dirty="0" smtClean="0"/>
              <a:t>Pay Pool Manager and/or Pay Pool Panel members review the final recommendations adjusted by business rules and other discussion and send to the Command PRA for final review and approval. </a:t>
            </a:r>
          </a:p>
          <a:p>
            <a:pPr marL="109538" lvl="1" indent="-109538" eaLnBrk="1" fontAlgn="auto" hangingPunct="1">
              <a:spcBef>
                <a:spcPts val="0"/>
              </a:spcBef>
              <a:spcAft>
                <a:spcPts val="0"/>
              </a:spcAft>
              <a:buFont typeface="Wingdings" pitchFamily="2" charset="2"/>
              <a:buChar char="§"/>
              <a:defRPr/>
            </a:pPr>
            <a:r>
              <a:rPr lang="en-US" sz="1000" dirty="0" smtClean="0"/>
              <a:t>The Command/Organizational PRA reviews the </a:t>
            </a:r>
            <a:r>
              <a:rPr lang="en-US" sz="1200" kern="1200" dirty="0" smtClean="0">
                <a:solidFill>
                  <a:schemeClr val="tx1"/>
                </a:solidFill>
                <a:latin typeface="Arial" pitchFamily="34" charset="0"/>
                <a:ea typeface="+mn-ea"/>
                <a:cs typeface="Arial" pitchFamily="34" charset="0"/>
              </a:rPr>
              <a:t>DCIPS </a:t>
            </a:r>
            <a:r>
              <a:rPr lang="en-US" sz="1200" kern="1200" dirty="0" smtClean="0">
                <a:solidFill>
                  <a:schemeClr val="tx1"/>
                </a:solidFill>
                <a:latin typeface="Arial" pitchFamily="34" charset="0"/>
                <a:ea typeface="+mn-ea"/>
                <a:cs typeface="Arial" pitchFamily="34" charset="0"/>
              </a:rPr>
              <a:t>base-pay </a:t>
            </a:r>
            <a:r>
              <a:rPr lang="en-US" sz="1200" kern="1200" dirty="0" smtClean="0">
                <a:solidFill>
                  <a:schemeClr val="tx1"/>
                </a:solidFill>
                <a:latin typeface="Arial" pitchFamily="34" charset="0"/>
                <a:ea typeface="+mn-ea"/>
                <a:cs typeface="Arial" pitchFamily="34" charset="0"/>
              </a:rPr>
              <a:t>increase monetary awards</a:t>
            </a:r>
            <a:r>
              <a:rPr lang="en-US" sz="1000" dirty="0" smtClean="0"/>
              <a:t> recommendations for each pay pool for consistency across the Command organization.  The PRA may choose to send these recommendations back to the Pay Pool Manager/Panel for further adjustments if needed. </a:t>
            </a:r>
            <a:endParaRPr lang="en-US" sz="1000" dirty="0"/>
          </a:p>
        </p:txBody>
      </p:sp>
      <p:sp>
        <p:nvSpPr>
          <p:cNvPr id="99332"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510B4A8D-2310-4AA2-9C13-25FB211F6379}" type="slidenum">
              <a:rPr lang="en-US" smtClean="0"/>
              <a:pPr fontAlgn="base">
                <a:spcBef>
                  <a:spcPct val="0"/>
                </a:spcBef>
                <a:spcAft>
                  <a:spcPct val="0"/>
                </a:spcAft>
                <a:defRPr/>
              </a:pPr>
              <a:t>12</a:t>
            </a:fld>
            <a:endParaRPr lang="en-US" dirty="0"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Slide Image Placeholder 1"/>
          <p:cNvSpPr>
            <a:spLocks noGrp="1" noRot="1" noChangeAspect="1" noTextEdit="1"/>
          </p:cNvSpPr>
          <p:nvPr>
            <p:ph type="sldImg"/>
          </p:nvPr>
        </p:nvSpPr>
        <p:spPr bwMode="auto">
          <a:noFill/>
          <a:ln>
            <a:solidFill>
              <a:srgbClr val="000000"/>
            </a:solidFill>
            <a:miter lim="800000"/>
            <a:headEnd/>
            <a:tailEnd/>
          </a:ln>
        </p:spPr>
      </p:sp>
      <p:sp>
        <p:nvSpPr>
          <p:cNvPr id="3" name="Notes Placeholder 2"/>
          <p:cNvSpPr>
            <a:spLocks noGrp="1"/>
          </p:cNvSpPr>
          <p:nvPr>
            <p:ph type="body" idx="1"/>
          </p:nvPr>
        </p:nvSpPr>
        <p:spPr/>
        <p:txBody>
          <a:bodyPr/>
          <a:lstStyle/>
          <a:p>
            <a:pPr eaLnBrk="1" fontAlgn="auto" hangingPunct="1">
              <a:spcBef>
                <a:spcPts val="0"/>
              </a:spcBef>
              <a:spcAft>
                <a:spcPts val="0"/>
              </a:spcAft>
              <a:defRPr/>
            </a:pPr>
            <a:r>
              <a:rPr lang="en-US" dirty="0" smtClean="0">
                <a:latin typeface="Arial" charset="0"/>
              </a:rPr>
              <a:t>USD(I&amp;S) </a:t>
            </a:r>
            <a:r>
              <a:rPr lang="en-US" dirty="0" smtClean="0">
                <a:latin typeface="Arial" charset="0"/>
              </a:rPr>
              <a:t>recommends (or dictates) a </a:t>
            </a:r>
            <a:r>
              <a:rPr lang="en-US" dirty="0" smtClean="0">
                <a:latin typeface="Arial" charset="0"/>
              </a:rPr>
              <a:t>percentage for </a:t>
            </a:r>
            <a:r>
              <a:rPr lang="en-US" dirty="0" smtClean="0">
                <a:latin typeface="Arial" charset="0"/>
              </a:rPr>
              <a:t>budgets across the DoD IC.  In return, the Army G-2 sets a </a:t>
            </a:r>
            <a:r>
              <a:rPr lang="en-US" dirty="0" smtClean="0">
                <a:latin typeface="Arial" charset="0"/>
              </a:rPr>
              <a:t>percentage </a:t>
            </a:r>
            <a:r>
              <a:rPr lang="en-US" dirty="0" smtClean="0">
                <a:latin typeface="Arial" charset="0"/>
              </a:rPr>
              <a:t>range within the Army Budget (where flexibility allows).  </a:t>
            </a:r>
          </a:p>
          <a:p>
            <a:pPr eaLnBrk="1" fontAlgn="auto" hangingPunct="1">
              <a:spcBef>
                <a:spcPts val="0"/>
              </a:spcBef>
              <a:spcAft>
                <a:spcPts val="0"/>
              </a:spcAft>
              <a:defRPr/>
            </a:pPr>
            <a:endParaRPr lang="en-US" dirty="0" smtClean="0">
              <a:latin typeface="Arial" charset="0"/>
            </a:endParaRPr>
          </a:p>
          <a:p>
            <a:pPr eaLnBrk="1" fontAlgn="auto" hangingPunct="1">
              <a:spcBef>
                <a:spcPts val="0"/>
              </a:spcBef>
              <a:spcAft>
                <a:spcPts val="0"/>
              </a:spcAft>
              <a:defRPr/>
            </a:pPr>
            <a:r>
              <a:rPr lang="en-US" dirty="0" smtClean="0">
                <a:latin typeface="Arial" charset="0"/>
              </a:rPr>
              <a:t>As a result, each Army Command is able to select from this Army approved range, one </a:t>
            </a:r>
            <a:r>
              <a:rPr lang="en-US" dirty="0" smtClean="0">
                <a:latin typeface="Arial" charset="0"/>
              </a:rPr>
              <a:t>percentage </a:t>
            </a:r>
            <a:r>
              <a:rPr lang="en-US" dirty="0" smtClean="0">
                <a:latin typeface="Arial" charset="0"/>
              </a:rPr>
              <a:t>to calculate the </a:t>
            </a:r>
            <a:r>
              <a:rPr lang="en-US" dirty="0" smtClean="0">
                <a:latin typeface="Arial" charset="0"/>
              </a:rPr>
              <a:t>entire DCIPS</a:t>
            </a:r>
            <a:r>
              <a:rPr lang="en-US" baseline="0" dirty="0" smtClean="0">
                <a:latin typeface="Arial" charset="0"/>
              </a:rPr>
              <a:t> </a:t>
            </a:r>
            <a:r>
              <a:rPr lang="en-US" dirty="0" smtClean="0">
                <a:latin typeface="Arial" charset="0"/>
              </a:rPr>
              <a:t>budget </a:t>
            </a:r>
            <a:r>
              <a:rPr lang="en-US" dirty="0" smtClean="0">
                <a:latin typeface="Arial" charset="0"/>
              </a:rPr>
              <a:t>across the Command to be used for all respective </a:t>
            </a:r>
            <a:r>
              <a:rPr lang="en-US" dirty="0" smtClean="0">
                <a:latin typeface="Arial" charset="0"/>
              </a:rPr>
              <a:t>DCIPS</a:t>
            </a:r>
            <a:r>
              <a:rPr lang="en-US" baseline="0" dirty="0" smtClean="0">
                <a:latin typeface="Arial" charset="0"/>
              </a:rPr>
              <a:t> pay pool</a:t>
            </a:r>
            <a:r>
              <a:rPr lang="en-US" dirty="0" smtClean="0">
                <a:latin typeface="Arial" charset="0"/>
              </a:rPr>
              <a:t> </a:t>
            </a:r>
            <a:r>
              <a:rPr lang="en-US" dirty="0" smtClean="0">
                <a:latin typeface="Arial" charset="0"/>
              </a:rPr>
              <a:t>budgets:</a:t>
            </a:r>
          </a:p>
          <a:p>
            <a:pPr marL="109538" indent="-109538" eaLnBrk="1" fontAlgn="auto" hangingPunct="1">
              <a:spcBef>
                <a:spcPts val="0"/>
              </a:spcBef>
              <a:spcAft>
                <a:spcPts val="0"/>
              </a:spcAft>
              <a:buFont typeface="Wingdings" pitchFamily="2" charset="2"/>
              <a:buChar char="§"/>
              <a:defRPr/>
            </a:pPr>
            <a:r>
              <a:rPr lang="en-US" dirty="0" smtClean="0"/>
              <a:t>The </a:t>
            </a:r>
            <a:r>
              <a:rPr lang="en-US" dirty="0" smtClean="0"/>
              <a:t>Pay Pool </a:t>
            </a:r>
            <a:r>
              <a:rPr lang="en-US" dirty="0" smtClean="0"/>
              <a:t>multiplies the Command selected percentage of the budget by the sum of the base salaries of the employees in that </a:t>
            </a:r>
            <a:r>
              <a:rPr lang="en-US" dirty="0" smtClean="0"/>
              <a:t>Pay Pool.</a:t>
            </a:r>
            <a:endParaRPr lang="en-US" dirty="0" smtClean="0"/>
          </a:p>
          <a:p>
            <a:pPr marL="109538" indent="-109538" eaLnBrk="1" fontAlgn="auto" hangingPunct="1">
              <a:spcBef>
                <a:spcPts val="0"/>
              </a:spcBef>
              <a:spcAft>
                <a:spcPts val="0"/>
              </a:spcAft>
              <a:buFont typeface="Wingdings" pitchFamily="2" charset="2"/>
              <a:buChar char="§"/>
              <a:defRPr/>
            </a:pPr>
            <a:r>
              <a:rPr lang="en-US" dirty="0" smtClean="0"/>
              <a:t>The resulting amount is used to payout </a:t>
            </a:r>
            <a:r>
              <a:rPr lang="en-US" dirty="0" smtClean="0"/>
              <a:t>DQIs/SQIs</a:t>
            </a:r>
            <a:r>
              <a:rPr lang="en-US" dirty="0" smtClean="0"/>
              <a:t>.</a:t>
            </a:r>
          </a:p>
          <a:p>
            <a:pPr eaLnBrk="1" fontAlgn="auto" hangingPunct="1">
              <a:spcBef>
                <a:spcPts val="0"/>
              </a:spcBef>
              <a:spcAft>
                <a:spcPts val="0"/>
              </a:spcAft>
              <a:defRPr/>
            </a:pPr>
            <a:endParaRPr lang="en-US" dirty="0" smtClean="0">
              <a:latin typeface="Arial" charset="0"/>
            </a:endParaRPr>
          </a:p>
          <a:p>
            <a:pPr eaLnBrk="1" fontAlgn="auto" hangingPunct="1">
              <a:spcBef>
                <a:spcPts val="0"/>
              </a:spcBef>
              <a:spcAft>
                <a:spcPts val="0"/>
              </a:spcAft>
              <a:defRPr/>
            </a:pPr>
            <a:endParaRPr lang="en-US" dirty="0"/>
          </a:p>
        </p:txBody>
      </p:sp>
      <p:sp>
        <p:nvSpPr>
          <p:cNvPr id="100356"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BC2887D8-CD60-458E-85F3-C323A00A13D0}" type="slidenum">
              <a:rPr lang="en-US" smtClean="0">
                <a:solidFill>
                  <a:srgbClr val="000000"/>
                </a:solidFill>
              </a:rPr>
              <a:pPr fontAlgn="base">
                <a:spcBef>
                  <a:spcPct val="0"/>
                </a:spcBef>
                <a:spcAft>
                  <a:spcPct val="0"/>
                </a:spcAft>
                <a:defRPr/>
              </a:pPr>
              <a:t>13</a:t>
            </a:fld>
            <a:endParaRPr lang="en-US" dirty="0" smtClean="0">
              <a:solidFill>
                <a:srgbClr val="000000"/>
              </a:solidFill>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Slide Image Placeholder 1"/>
          <p:cNvSpPr>
            <a:spLocks noGrp="1" noRot="1" noChangeAspect="1" noTextEdit="1"/>
          </p:cNvSpPr>
          <p:nvPr>
            <p:ph type="sldImg"/>
          </p:nvPr>
        </p:nvSpPr>
        <p:spPr bwMode="auto">
          <a:noFill/>
          <a:ln>
            <a:solidFill>
              <a:srgbClr val="000000"/>
            </a:solidFill>
            <a:miter lim="800000"/>
            <a:headEnd/>
            <a:tailEnd/>
          </a:ln>
        </p:spPr>
      </p:sp>
      <p:sp>
        <p:nvSpPr>
          <p:cNvPr id="3" name="Notes Placeholder 2"/>
          <p:cNvSpPr>
            <a:spLocks noGrp="1"/>
          </p:cNvSpPr>
          <p:nvPr>
            <p:ph type="body" idx="1"/>
          </p:nvPr>
        </p:nvSpPr>
        <p:spPr>
          <a:xfrm>
            <a:off x="108325" y="4267200"/>
            <a:ext cx="6669943" cy="5029200"/>
          </a:xfrm>
        </p:spPr>
        <p:txBody>
          <a:bodyPr>
            <a:noAutofit/>
          </a:bodyPr>
          <a:lstStyle/>
          <a:p>
            <a:pPr eaLnBrk="1" fontAlgn="auto" hangingPunct="1">
              <a:spcBef>
                <a:spcPts val="0"/>
              </a:spcBef>
              <a:spcAft>
                <a:spcPts val="0"/>
              </a:spcAft>
              <a:defRPr/>
            </a:pPr>
            <a:r>
              <a:rPr lang="en-US" sz="1050" dirty="0" smtClean="0"/>
              <a:t>How does the Army Performance-Based Compensation Program work? </a:t>
            </a:r>
          </a:p>
          <a:p>
            <a:pPr eaLnBrk="1" fontAlgn="auto" hangingPunct="1">
              <a:spcBef>
                <a:spcPts val="0"/>
              </a:spcBef>
              <a:spcAft>
                <a:spcPts val="0"/>
              </a:spcAft>
              <a:defRPr/>
            </a:pPr>
            <a:endParaRPr lang="en-US" sz="1050" dirty="0" smtClean="0"/>
          </a:p>
          <a:p>
            <a:pPr eaLnBrk="1" fontAlgn="auto" hangingPunct="1">
              <a:spcBef>
                <a:spcPts val="0"/>
              </a:spcBef>
              <a:spcAft>
                <a:spcPts val="0"/>
              </a:spcAft>
              <a:defRPr/>
            </a:pPr>
            <a:r>
              <a:rPr lang="en-US" sz="1050" dirty="0" smtClean="0"/>
              <a:t>Army’s Performance-Based Compensation is</a:t>
            </a:r>
            <a:r>
              <a:rPr lang="en-US" sz="1050" baseline="0" dirty="0" smtClean="0"/>
              <a:t> </a:t>
            </a:r>
            <a:r>
              <a:rPr lang="en-US" sz="1050" dirty="0" smtClean="0"/>
              <a:t>distributed using a Pay Pools review process, led by a Pay Pool Manager and/or Pay Pool  Panel through a review of the performance ratings, specific</a:t>
            </a:r>
            <a:r>
              <a:rPr lang="en-US" sz="1050" baseline="0" dirty="0" smtClean="0"/>
              <a:t> pay pool</a:t>
            </a:r>
            <a:r>
              <a:rPr lang="en-US" sz="1050" dirty="0" smtClean="0"/>
              <a:t> budget, and an application of the </a:t>
            </a:r>
            <a:r>
              <a:rPr lang="en-US" sz="1050" dirty="0" smtClean="0"/>
              <a:t>USD(I&amp;S) </a:t>
            </a:r>
            <a:r>
              <a:rPr lang="en-US" sz="1050" dirty="0" smtClean="0">
                <a:solidFill>
                  <a:schemeClr val="tx1"/>
                </a:solidFill>
                <a:cs typeface="Arial" pitchFamily="34" charset="0"/>
              </a:rPr>
              <a:t>base-pay increase monetary award </a:t>
            </a:r>
            <a:r>
              <a:rPr lang="en-US" sz="1050" dirty="0" smtClean="0"/>
              <a:t> </a:t>
            </a:r>
            <a:r>
              <a:rPr lang="en-US" sz="1050" dirty="0" smtClean="0"/>
              <a:t>algorithm.   Pay Pool Managers use the Compensation Workbench, a </a:t>
            </a:r>
            <a:r>
              <a:rPr lang="en-US" sz="1050" dirty="0" smtClean="0"/>
              <a:t>USD(I&amp;S) </a:t>
            </a:r>
            <a:r>
              <a:rPr lang="en-US" sz="1050" dirty="0" smtClean="0"/>
              <a:t>tool, that administers the </a:t>
            </a:r>
            <a:r>
              <a:rPr lang="en-US" sz="1050" dirty="0" smtClean="0">
                <a:solidFill>
                  <a:schemeClr val="tx1"/>
                </a:solidFill>
                <a:cs typeface="Arial" pitchFamily="34" charset="0"/>
              </a:rPr>
              <a:t>base-pay increase monetary award </a:t>
            </a:r>
            <a:r>
              <a:rPr lang="en-US" sz="1050" dirty="0" smtClean="0"/>
              <a:t> </a:t>
            </a:r>
            <a:r>
              <a:rPr lang="en-US" sz="1050" dirty="0" smtClean="0"/>
              <a:t>algorithm. </a:t>
            </a:r>
          </a:p>
          <a:p>
            <a:pPr eaLnBrk="1" fontAlgn="auto" hangingPunct="1">
              <a:spcBef>
                <a:spcPts val="0"/>
              </a:spcBef>
              <a:spcAft>
                <a:spcPts val="0"/>
              </a:spcAft>
              <a:defRPr/>
            </a:pPr>
            <a:endParaRPr lang="en-US" sz="1050" dirty="0" smtClean="0"/>
          </a:p>
          <a:p>
            <a:pPr eaLnBrk="1" fontAlgn="auto" hangingPunct="1">
              <a:spcBef>
                <a:spcPts val="0"/>
              </a:spcBef>
              <a:spcAft>
                <a:spcPts val="0"/>
              </a:spcAft>
              <a:defRPr/>
            </a:pPr>
            <a:r>
              <a:rPr lang="en-US" sz="1050" dirty="0" smtClean="0"/>
              <a:t>This diagram provides an overview of the </a:t>
            </a:r>
            <a:r>
              <a:rPr lang="en-US" sz="1200" kern="1200" dirty="0" smtClean="0">
                <a:solidFill>
                  <a:schemeClr val="tx1"/>
                </a:solidFill>
                <a:latin typeface="Arial" pitchFamily="34" charset="0"/>
                <a:ea typeface="+mn-ea"/>
                <a:cs typeface="Arial" pitchFamily="34" charset="0"/>
              </a:rPr>
              <a:t>base-pay </a:t>
            </a:r>
            <a:r>
              <a:rPr lang="en-US" sz="1200" kern="1200" dirty="0" smtClean="0">
                <a:solidFill>
                  <a:schemeClr val="tx1"/>
                </a:solidFill>
                <a:latin typeface="Arial" pitchFamily="34" charset="0"/>
                <a:ea typeface="+mn-ea"/>
                <a:cs typeface="Arial" pitchFamily="34" charset="0"/>
              </a:rPr>
              <a:t>increase monetary awards</a:t>
            </a:r>
            <a:r>
              <a:rPr lang="en-US" sz="1050" dirty="0" smtClean="0"/>
              <a:t> decision making process.  Note the short time frame available to finalize employee ratings prior to 15 November AND that the pay pool process does not include a review of ratings.  Ratings are already final when they reach the pay pool review process.</a:t>
            </a:r>
          </a:p>
          <a:p>
            <a:pPr eaLnBrk="1" fontAlgn="auto" hangingPunct="1">
              <a:spcBef>
                <a:spcPts val="0"/>
              </a:spcBef>
              <a:spcAft>
                <a:spcPts val="0"/>
              </a:spcAft>
              <a:defRPr/>
            </a:pPr>
            <a:r>
              <a:rPr lang="en-US" sz="1050" dirty="0" smtClean="0"/>
              <a:t> </a:t>
            </a:r>
          </a:p>
          <a:p>
            <a:pPr marL="109538" indent="-109538" eaLnBrk="1" fontAlgn="auto" hangingPunct="1">
              <a:spcBef>
                <a:spcPts val="0"/>
              </a:spcBef>
              <a:spcAft>
                <a:spcPts val="0"/>
              </a:spcAft>
              <a:buFont typeface="Wingdings" pitchFamily="2" charset="2"/>
              <a:buChar char="§"/>
              <a:defRPr/>
            </a:pPr>
            <a:r>
              <a:rPr lang="en-US" sz="1050" dirty="0" smtClean="0"/>
              <a:t> The ratings are then downloaded by the data administrator from DCPDS (the system that supports the PAA Tool) by the data administrator into Compensation Work Bench, a </a:t>
            </a:r>
            <a:r>
              <a:rPr lang="en-US" sz="1050" dirty="0" smtClean="0"/>
              <a:t>USD(I&amp;S) </a:t>
            </a:r>
            <a:r>
              <a:rPr lang="en-US" sz="1050" dirty="0" smtClean="0"/>
              <a:t>tool that provides a compensation algorithm that calculates a recommended </a:t>
            </a:r>
            <a:r>
              <a:rPr lang="en-US" sz="1050" dirty="0" smtClean="0">
                <a:solidFill>
                  <a:schemeClr val="tx1"/>
                </a:solidFill>
                <a:cs typeface="Arial" pitchFamily="34" charset="0"/>
              </a:rPr>
              <a:t>base-pay increase monetary awards</a:t>
            </a:r>
            <a:r>
              <a:rPr lang="en-US" sz="1050" dirty="0" smtClean="0"/>
              <a:t>. </a:t>
            </a:r>
            <a:endParaRPr lang="en-US" sz="1050" dirty="0" smtClean="0"/>
          </a:p>
          <a:p>
            <a:pPr marL="109538" indent="-109538" eaLnBrk="1" fontAlgn="auto" hangingPunct="1">
              <a:spcBef>
                <a:spcPts val="0"/>
              </a:spcBef>
              <a:spcAft>
                <a:spcPts val="0"/>
              </a:spcAft>
              <a:buFont typeface="Wingdings" pitchFamily="2" charset="2"/>
              <a:buChar char="§"/>
              <a:defRPr/>
            </a:pPr>
            <a:r>
              <a:rPr lang="en-US" sz="1050" dirty="0" smtClean="0"/>
              <a:t>The Pay Pool Manager administers the pay pool process and makes </a:t>
            </a:r>
            <a:r>
              <a:rPr lang="en-US" sz="1200" kern="1200" dirty="0" smtClean="0">
                <a:solidFill>
                  <a:schemeClr val="tx1"/>
                </a:solidFill>
                <a:latin typeface="Arial" pitchFamily="34" charset="0"/>
                <a:ea typeface="+mn-ea"/>
                <a:cs typeface="Arial" pitchFamily="34" charset="0"/>
              </a:rPr>
              <a:t>base-pay </a:t>
            </a:r>
            <a:r>
              <a:rPr lang="en-US" sz="1200" kern="1200" dirty="0" smtClean="0">
                <a:solidFill>
                  <a:schemeClr val="tx1"/>
                </a:solidFill>
                <a:latin typeface="Arial" pitchFamily="34" charset="0"/>
                <a:ea typeface="+mn-ea"/>
                <a:cs typeface="Arial" pitchFamily="34" charset="0"/>
              </a:rPr>
              <a:t>increase monetary award</a:t>
            </a:r>
            <a:r>
              <a:rPr lang="en-US" sz="1050" dirty="0" smtClean="0"/>
              <a:t> recommendations to the PRA.</a:t>
            </a:r>
          </a:p>
          <a:p>
            <a:pPr marL="109538" indent="-109538" eaLnBrk="1" fontAlgn="auto" hangingPunct="1">
              <a:spcBef>
                <a:spcPts val="0"/>
              </a:spcBef>
              <a:spcAft>
                <a:spcPts val="0"/>
              </a:spcAft>
              <a:buFont typeface="Wingdings" pitchFamily="2" charset="2"/>
              <a:buChar char="§"/>
              <a:defRPr/>
            </a:pPr>
            <a:r>
              <a:rPr lang="en-US" sz="1050" dirty="0" smtClean="0"/>
              <a:t>However, each command may develop business rules that could lead to a change to the </a:t>
            </a:r>
            <a:r>
              <a:rPr lang="en-US" sz="1050" dirty="0" smtClean="0">
                <a:solidFill>
                  <a:schemeClr val="tx1"/>
                </a:solidFill>
                <a:cs typeface="Arial" pitchFamily="34" charset="0"/>
              </a:rPr>
              <a:t>base-pay increase monetary award </a:t>
            </a:r>
            <a:r>
              <a:rPr lang="en-US" sz="1050" dirty="0" smtClean="0"/>
              <a:t> </a:t>
            </a:r>
            <a:r>
              <a:rPr lang="en-US" sz="1050" dirty="0" smtClean="0"/>
              <a:t>recommendation.  </a:t>
            </a:r>
          </a:p>
          <a:p>
            <a:pPr marL="342900" lvl="1" indent="-171450" eaLnBrk="1" fontAlgn="auto" hangingPunct="1">
              <a:spcBef>
                <a:spcPts val="0"/>
              </a:spcBef>
              <a:spcAft>
                <a:spcPts val="0"/>
              </a:spcAft>
              <a:buFont typeface="Wingdings" pitchFamily="2" charset="2"/>
              <a:buChar char="§"/>
              <a:defRPr/>
            </a:pPr>
            <a:endParaRPr lang="en-US" sz="1050" dirty="0" smtClean="0"/>
          </a:p>
          <a:p>
            <a:pPr marL="177800" lvl="1" indent="-177800" eaLnBrk="1" fontAlgn="auto" hangingPunct="1">
              <a:spcBef>
                <a:spcPts val="0"/>
              </a:spcBef>
              <a:spcAft>
                <a:spcPts val="0"/>
              </a:spcAft>
              <a:buFont typeface="Wingdings" pitchFamily="2" charset="2"/>
              <a:buChar char="§"/>
              <a:defRPr/>
            </a:pPr>
            <a:r>
              <a:rPr lang="en-US" sz="1050" dirty="0" smtClean="0"/>
              <a:t>The CWB calculates a </a:t>
            </a:r>
            <a:r>
              <a:rPr lang="en-US" sz="1050" i="1" u="sng" dirty="0" smtClean="0"/>
              <a:t>preliminary</a:t>
            </a:r>
            <a:r>
              <a:rPr lang="en-US" sz="1050" dirty="0" smtClean="0"/>
              <a:t> </a:t>
            </a:r>
            <a:r>
              <a:rPr lang="en-US" sz="1050" baseline="0" dirty="0" smtClean="0"/>
              <a:t> </a:t>
            </a:r>
            <a:r>
              <a:rPr lang="en-US" sz="1050" dirty="0" smtClean="0">
                <a:solidFill>
                  <a:schemeClr val="tx1"/>
                </a:solidFill>
                <a:cs typeface="Arial" pitchFamily="34" charset="0"/>
              </a:rPr>
              <a:t>base-pay increase monetary award </a:t>
            </a:r>
            <a:r>
              <a:rPr lang="en-US" sz="1050" dirty="0" smtClean="0"/>
              <a:t>recommendation </a:t>
            </a:r>
            <a:r>
              <a:rPr lang="en-US" sz="1050" dirty="0" smtClean="0"/>
              <a:t>for each eligible employee in the Pay Pool based on the </a:t>
            </a:r>
            <a:r>
              <a:rPr lang="en-US" sz="1050" dirty="0" smtClean="0"/>
              <a:t>USD(I&amp;S) </a:t>
            </a:r>
            <a:r>
              <a:rPr lang="en-US" sz="1050" dirty="0" smtClean="0">
                <a:solidFill>
                  <a:schemeClr val="tx1"/>
                </a:solidFill>
                <a:cs typeface="Arial" pitchFamily="34" charset="0"/>
              </a:rPr>
              <a:t>base-pay increase monetary award </a:t>
            </a:r>
            <a:r>
              <a:rPr lang="en-US" sz="1050" dirty="0" smtClean="0"/>
              <a:t>algorithm</a:t>
            </a:r>
            <a:endParaRPr lang="en-US" sz="1050" dirty="0" smtClean="0"/>
          </a:p>
          <a:p>
            <a:pPr marL="177800" lvl="1" indent="-177800" eaLnBrk="1" fontAlgn="auto" hangingPunct="1">
              <a:spcBef>
                <a:spcPts val="0"/>
              </a:spcBef>
              <a:spcAft>
                <a:spcPts val="0"/>
              </a:spcAft>
              <a:buFont typeface="Wingdings" pitchFamily="2" charset="2"/>
              <a:buChar char="§"/>
              <a:defRPr/>
            </a:pPr>
            <a:r>
              <a:rPr lang="en-US" sz="1050" dirty="0" smtClean="0"/>
              <a:t>The </a:t>
            </a:r>
            <a:r>
              <a:rPr lang="en-US" sz="1050" dirty="0" smtClean="0"/>
              <a:t>USD(I&amp;S) </a:t>
            </a:r>
            <a:r>
              <a:rPr lang="en-US" sz="1050" dirty="0" smtClean="0">
                <a:solidFill>
                  <a:schemeClr val="tx1"/>
                </a:solidFill>
                <a:cs typeface="Arial" pitchFamily="34" charset="0"/>
              </a:rPr>
              <a:t>base-pay increase monetary award </a:t>
            </a:r>
            <a:r>
              <a:rPr lang="en-US" sz="1050" dirty="0" smtClean="0"/>
              <a:t> </a:t>
            </a:r>
            <a:r>
              <a:rPr lang="en-US" sz="1050" dirty="0" smtClean="0"/>
              <a:t>algorithm is based on:</a:t>
            </a:r>
          </a:p>
          <a:p>
            <a:pPr marL="341313" lvl="2" indent="-163513" eaLnBrk="1" fontAlgn="auto" hangingPunct="1">
              <a:spcBef>
                <a:spcPts val="0"/>
              </a:spcBef>
              <a:spcAft>
                <a:spcPts val="0"/>
              </a:spcAft>
              <a:buFont typeface="Wingdings" pitchFamily="2" charset="2"/>
              <a:buChar char="§"/>
              <a:defRPr/>
            </a:pPr>
            <a:r>
              <a:rPr lang="en-US" sz="1050" dirty="0" smtClean="0"/>
              <a:t>Formulas that automatically reconcile performance ratings </a:t>
            </a:r>
          </a:p>
          <a:p>
            <a:pPr marL="341313" lvl="2" indent="-163513" eaLnBrk="1" fontAlgn="auto" hangingPunct="1">
              <a:spcBef>
                <a:spcPts val="0"/>
              </a:spcBef>
              <a:spcAft>
                <a:spcPts val="0"/>
              </a:spcAft>
              <a:buFont typeface="Wingdings" pitchFamily="2" charset="2"/>
              <a:buChar char="§"/>
              <a:defRPr/>
            </a:pPr>
            <a:r>
              <a:rPr lang="en-US" sz="1050" dirty="0" smtClean="0"/>
              <a:t>Available </a:t>
            </a:r>
            <a:r>
              <a:rPr lang="en-US" sz="1050" dirty="0" smtClean="0"/>
              <a:t>budget within each Command</a:t>
            </a:r>
          </a:p>
          <a:p>
            <a:pPr marL="177800" indent="-177800" eaLnBrk="1" fontAlgn="auto" hangingPunct="1">
              <a:spcBef>
                <a:spcPts val="0"/>
              </a:spcBef>
              <a:spcAft>
                <a:spcPts val="0"/>
              </a:spcAft>
              <a:buFont typeface="Wingdings" pitchFamily="2" charset="2"/>
              <a:buNone/>
              <a:defRPr/>
            </a:pPr>
            <a:r>
              <a:rPr lang="en-US" sz="1050" dirty="0" smtClean="0"/>
              <a:t> </a:t>
            </a:r>
          </a:p>
          <a:p>
            <a:pPr marL="177800" indent="-177800" eaLnBrk="1" fontAlgn="auto" hangingPunct="1">
              <a:spcBef>
                <a:spcPts val="0"/>
              </a:spcBef>
              <a:spcAft>
                <a:spcPts val="0"/>
              </a:spcAft>
              <a:buFont typeface="Wingdings" pitchFamily="2" charset="2"/>
              <a:buNone/>
              <a:defRPr/>
            </a:pPr>
            <a:r>
              <a:rPr lang="en-US" sz="1050" dirty="0" smtClean="0"/>
              <a:t>Business rules will be developed at each Command and help provide guidance for pay</a:t>
            </a:r>
            <a:r>
              <a:rPr lang="en-US" sz="1050" baseline="0" dirty="0" smtClean="0"/>
              <a:t> pool </a:t>
            </a:r>
            <a:r>
              <a:rPr lang="en-US" sz="1050" dirty="0" smtClean="0"/>
              <a:t>managers and/or pay pool panels consistently</a:t>
            </a:r>
            <a:r>
              <a:rPr lang="en-US" sz="1050" baseline="0" dirty="0" smtClean="0"/>
              <a:t> throughout the Command.</a:t>
            </a:r>
            <a:endParaRPr lang="en-US" sz="1050" dirty="0" smtClean="0"/>
          </a:p>
        </p:txBody>
      </p:sp>
      <p:sp>
        <p:nvSpPr>
          <p:cNvPr id="101380"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1107085C-C317-47D0-9496-7A980FB17BF7}" type="slidenum">
              <a:rPr lang="en-US" smtClean="0">
                <a:solidFill>
                  <a:srgbClr val="000000"/>
                </a:solidFill>
              </a:rPr>
              <a:pPr fontAlgn="base">
                <a:spcBef>
                  <a:spcPct val="0"/>
                </a:spcBef>
                <a:spcAft>
                  <a:spcPct val="0"/>
                </a:spcAft>
                <a:defRPr/>
              </a:pPr>
              <a:t>14</a:t>
            </a:fld>
            <a:endParaRPr lang="en-US" dirty="0" smtClean="0">
              <a:solidFill>
                <a:srgbClr val="000000"/>
              </a:solidFill>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Slide Image Placeholder 1"/>
          <p:cNvSpPr>
            <a:spLocks noGrp="1" noRot="1" noChangeAspect="1" noTextEdit="1"/>
          </p:cNvSpPr>
          <p:nvPr>
            <p:ph type="sldImg"/>
          </p:nvPr>
        </p:nvSpPr>
        <p:spPr bwMode="auto">
          <a:noFill/>
          <a:ln>
            <a:solidFill>
              <a:srgbClr val="000000"/>
            </a:solidFill>
            <a:miter lim="800000"/>
            <a:headEnd/>
            <a:tailEnd/>
          </a:ln>
        </p:spPr>
      </p:sp>
      <p:sp>
        <p:nvSpPr>
          <p:cNvPr id="9625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dirty="0" smtClean="0"/>
              <a:t>The Pay Pool Manager and/or Pay Pool Panel begins review of the </a:t>
            </a:r>
            <a:r>
              <a:rPr lang="en-US" sz="1200" dirty="0" smtClean="0">
                <a:solidFill>
                  <a:schemeClr val="tx1"/>
                </a:solidFill>
                <a:cs typeface="Arial" pitchFamily="34" charset="0"/>
              </a:rPr>
              <a:t>base-pay increase monetary award </a:t>
            </a:r>
            <a:r>
              <a:rPr lang="en-US" dirty="0" smtClean="0"/>
              <a:t> </a:t>
            </a:r>
            <a:r>
              <a:rPr lang="en-US" dirty="0" smtClean="0"/>
              <a:t>recommendations generated by the Compensation Workbench following the close of the rating period and approval of final ratings. </a:t>
            </a:r>
          </a:p>
          <a:p>
            <a:pPr eaLnBrk="1" hangingPunct="1">
              <a:spcBef>
                <a:spcPct val="0"/>
              </a:spcBef>
            </a:pPr>
            <a:endParaRPr lang="en-US" dirty="0" smtClean="0"/>
          </a:p>
          <a:p>
            <a:pPr eaLnBrk="1" hangingPunct="1">
              <a:spcBef>
                <a:spcPct val="0"/>
              </a:spcBef>
            </a:pPr>
            <a:r>
              <a:rPr lang="en-US" dirty="0" smtClean="0"/>
              <a:t>The Pay Pool Manager makes a decision on whether they will reward a </a:t>
            </a:r>
            <a:r>
              <a:rPr lang="en-US" dirty="0" smtClean="0"/>
              <a:t>DQI or SQI. </a:t>
            </a:r>
            <a:endParaRPr lang="en-US" dirty="0" smtClean="0"/>
          </a:p>
          <a:p>
            <a:pPr eaLnBrk="1" hangingPunct="1">
              <a:spcBef>
                <a:spcPct val="0"/>
              </a:spcBef>
            </a:pPr>
            <a:endParaRPr lang="en-US" dirty="0" smtClean="0"/>
          </a:p>
          <a:p>
            <a:r>
              <a:rPr lang="en-US" dirty="0" smtClean="0"/>
              <a:t>Employees will be eligible for a DQI if they are </a:t>
            </a:r>
            <a:r>
              <a:rPr lang="en-US" sz="1200" kern="1200" baseline="0" dirty="0" smtClean="0">
                <a:solidFill>
                  <a:schemeClr val="tx1"/>
                </a:solidFill>
                <a:latin typeface="Arial" pitchFamily="34" charset="0"/>
                <a:ea typeface="+mn-ea"/>
                <a:cs typeface="Arial" pitchFamily="34" charset="0"/>
              </a:rPr>
              <a:t>top performer by being in a percentage of top scores within their pay pools, which shall not exceed 10 percent</a:t>
            </a:r>
            <a:r>
              <a:rPr lang="en-US" dirty="0" smtClean="0"/>
              <a:t>; however, not all employees will be able to receive a DQI due to budgetary concerns or if they are at a virtual Step 12 or on retained pay.  The Pay Pool Manager/Pay Pool Panel will decide of those eligible who should receive the DQI, keeping in mind budgetary considerations and business rules the Command may have developed.  </a:t>
            </a:r>
          </a:p>
          <a:p>
            <a:endParaRPr lang="en-US" dirty="0" smtClean="0"/>
          </a:p>
          <a:p>
            <a:r>
              <a:rPr lang="en-US" dirty="0" smtClean="0"/>
              <a:t>Employees will be eligible for a DCIPS SQI </a:t>
            </a:r>
            <a:r>
              <a:rPr lang="en-US" sz="1200" kern="1200" baseline="0" dirty="0" smtClean="0">
                <a:solidFill>
                  <a:schemeClr val="tx1"/>
                </a:solidFill>
                <a:latin typeface="Arial" pitchFamily="34" charset="0"/>
                <a:ea typeface="+mn-ea"/>
                <a:cs typeface="Arial" pitchFamily="34" charset="0"/>
              </a:rPr>
              <a:t>to reward those deemed initially eligible for consideration for a base-pay increase monetary award for 3 consecutive years, the current and two preceding performance evaluation cycles. Refer to Army DCIPS Annual Bonus and Awards Guidance for eligibility criteria when determining sustained performance for current and 2 previous years. </a:t>
            </a:r>
          </a:p>
          <a:p>
            <a:endParaRPr lang="en-US" dirty="0" smtClean="0"/>
          </a:p>
          <a:p>
            <a:pPr eaLnBrk="1" hangingPunct="1">
              <a:spcBef>
                <a:spcPct val="0"/>
              </a:spcBef>
            </a:pPr>
            <a:endParaRPr lang="en-US" dirty="0" smtClean="0"/>
          </a:p>
          <a:p>
            <a:pPr eaLnBrk="1" hangingPunct="1">
              <a:spcBef>
                <a:spcPct val="0"/>
              </a:spcBef>
            </a:pPr>
            <a:r>
              <a:rPr lang="en-US" dirty="0" smtClean="0"/>
              <a:t>Any adjustments to a </a:t>
            </a:r>
            <a:r>
              <a:rPr lang="en-US" sz="1200" dirty="0" smtClean="0">
                <a:solidFill>
                  <a:schemeClr val="tx1"/>
                </a:solidFill>
                <a:cs typeface="Arial" pitchFamily="34" charset="0"/>
              </a:rPr>
              <a:t>base-pay increase monetary award</a:t>
            </a:r>
            <a:r>
              <a:rPr lang="en-US" dirty="0" smtClean="0"/>
              <a:t> </a:t>
            </a:r>
            <a:r>
              <a:rPr lang="en-US" dirty="0" smtClean="0"/>
              <a:t>recommendation must be justified with Army G-2 and Command business rules and documented in the CWB</a:t>
            </a:r>
          </a:p>
          <a:p>
            <a:pPr eaLnBrk="1" hangingPunct="1">
              <a:spcBef>
                <a:spcPct val="0"/>
              </a:spcBef>
            </a:pPr>
            <a:endParaRPr lang="en-US" dirty="0" smtClean="0"/>
          </a:p>
        </p:txBody>
      </p:sp>
      <p:sp>
        <p:nvSpPr>
          <p:cNvPr id="102404"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711EA383-769A-4BD2-B56D-E2E52148493F}" type="slidenum">
              <a:rPr lang="en-US" smtClean="0"/>
              <a:pPr fontAlgn="base">
                <a:spcBef>
                  <a:spcPct val="0"/>
                </a:spcBef>
                <a:spcAft>
                  <a:spcPct val="0"/>
                </a:spcAft>
                <a:defRPr/>
              </a:pPr>
              <a:t>15</a:t>
            </a:fld>
            <a:endParaRPr lang="en-US" dirty="0"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Slide Image Placeholder 1"/>
          <p:cNvSpPr>
            <a:spLocks noGrp="1" noRot="1" noChangeAspect="1" noTextEdit="1"/>
          </p:cNvSpPr>
          <p:nvPr>
            <p:ph type="sldImg"/>
          </p:nvPr>
        </p:nvSpPr>
        <p:spPr bwMode="auto">
          <a:noFill/>
          <a:ln>
            <a:solidFill>
              <a:srgbClr val="000000"/>
            </a:solidFill>
            <a:miter lim="800000"/>
            <a:headEnd/>
            <a:tailEnd/>
          </a:ln>
        </p:spPr>
      </p:sp>
      <p:sp>
        <p:nvSpPr>
          <p:cNvPr id="3" name="Notes Placeholder 2"/>
          <p:cNvSpPr>
            <a:spLocks noGrp="1"/>
          </p:cNvSpPr>
          <p:nvPr>
            <p:ph type="body" idx="1"/>
          </p:nvPr>
        </p:nvSpPr>
        <p:spPr>
          <a:xfrm>
            <a:off x="108325" y="4267200"/>
            <a:ext cx="6669943" cy="4800600"/>
          </a:xfrm>
        </p:spPr>
        <p:txBody>
          <a:bodyPr>
            <a:noAutofit/>
          </a:bodyPr>
          <a:lstStyle/>
          <a:p>
            <a:pPr marL="342900" indent="-342900" eaLnBrk="1" fontAlgn="auto" hangingPunct="1">
              <a:spcBef>
                <a:spcPts val="0"/>
              </a:spcBef>
              <a:spcAft>
                <a:spcPts val="0"/>
              </a:spcAft>
              <a:buFont typeface="Wingdings" pitchFamily="2" charset="2"/>
              <a:buNone/>
              <a:defRPr/>
            </a:pPr>
            <a:r>
              <a:rPr lang="en-US" sz="1100" dirty="0" smtClean="0">
                <a:solidFill>
                  <a:prstClr val="black"/>
                </a:solidFill>
              </a:rPr>
              <a:t>The Army G-2 will issue core business rules across all Army organizations and each </a:t>
            </a:r>
            <a:r>
              <a:rPr lang="en-US" sz="1100" dirty="0" smtClean="0">
                <a:solidFill>
                  <a:prstClr val="black"/>
                </a:solidFill>
              </a:rPr>
              <a:t>ACOM/DRU/ASCC/AASA </a:t>
            </a:r>
            <a:r>
              <a:rPr lang="en-US" sz="1100" dirty="0" smtClean="0">
                <a:solidFill>
                  <a:prstClr val="black"/>
                </a:solidFill>
              </a:rPr>
              <a:t>may wish to develop its own set of business rules  as long as they do not conflict with Army G-2. </a:t>
            </a:r>
          </a:p>
          <a:p>
            <a:pPr eaLnBrk="1" fontAlgn="auto" hangingPunct="1">
              <a:spcBef>
                <a:spcPts val="0"/>
              </a:spcBef>
              <a:spcAft>
                <a:spcPts val="0"/>
              </a:spcAft>
              <a:defRPr/>
            </a:pPr>
            <a:endParaRPr lang="en-US" sz="1100" b="1" dirty="0" smtClean="0"/>
          </a:p>
          <a:p>
            <a:pPr eaLnBrk="1" fontAlgn="auto" hangingPunct="1">
              <a:spcBef>
                <a:spcPts val="0"/>
              </a:spcBef>
              <a:spcAft>
                <a:spcPts val="0"/>
              </a:spcAft>
              <a:defRPr/>
            </a:pPr>
            <a:r>
              <a:rPr lang="en-US" sz="1100" b="1" dirty="0" smtClean="0"/>
              <a:t>Sample Rules for Pay Pool Deliberations:</a:t>
            </a:r>
          </a:p>
          <a:p>
            <a:pPr marL="177800" indent="-177800" eaLnBrk="1" fontAlgn="auto" hangingPunct="1">
              <a:spcBef>
                <a:spcPts val="0"/>
              </a:spcBef>
              <a:spcAft>
                <a:spcPts val="0"/>
              </a:spcAft>
              <a:buFont typeface="+mj-lt"/>
              <a:buAutoNum type="arabicParenR"/>
              <a:defRPr/>
            </a:pPr>
            <a:r>
              <a:rPr lang="en-US" sz="1100" dirty="0" smtClean="0">
                <a:solidFill>
                  <a:schemeClr val="tx1"/>
                </a:solidFill>
                <a:cs typeface="Arial" pitchFamily="34" charset="0"/>
              </a:rPr>
              <a:t>Base-pay increase monetary award </a:t>
            </a:r>
            <a:r>
              <a:rPr lang="en-US" sz="1100" dirty="0" smtClean="0">
                <a:ea typeface="Times New Roman"/>
              </a:rPr>
              <a:t> recommendations</a:t>
            </a:r>
            <a:r>
              <a:rPr lang="en-US" sz="1100" baseline="0" dirty="0" smtClean="0">
                <a:ea typeface="Times New Roman"/>
              </a:rPr>
              <a:t> </a:t>
            </a:r>
            <a:r>
              <a:rPr lang="en-US" sz="1100" dirty="0" smtClean="0">
                <a:ea typeface="Times New Roman"/>
              </a:rPr>
              <a:t>generated </a:t>
            </a:r>
            <a:r>
              <a:rPr lang="en-US" sz="1100" dirty="0" smtClean="0">
                <a:ea typeface="Times New Roman"/>
              </a:rPr>
              <a:t>by the algorithm will be accepted “as is” unless there is compelling reason to propose an adjustment. </a:t>
            </a:r>
          </a:p>
          <a:p>
            <a:pPr marL="177800" indent="-177800" eaLnBrk="1" fontAlgn="auto" hangingPunct="1">
              <a:spcBef>
                <a:spcPts val="0"/>
              </a:spcBef>
              <a:spcAft>
                <a:spcPts val="0"/>
              </a:spcAft>
              <a:buFont typeface="+mj-lt"/>
              <a:buAutoNum type="arabicParenR"/>
              <a:defRPr/>
            </a:pPr>
            <a:r>
              <a:rPr lang="en-US" sz="1100" dirty="0" smtClean="0">
                <a:ea typeface="Times New Roman"/>
              </a:rPr>
              <a:t>All pay pool decisions will be performance-based and equitable for all employees.</a:t>
            </a:r>
          </a:p>
          <a:p>
            <a:pPr marL="177800" indent="-177800" eaLnBrk="1" fontAlgn="auto" hangingPunct="1">
              <a:spcBef>
                <a:spcPts val="0"/>
              </a:spcBef>
              <a:spcAft>
                <a:spcPts val="0"/>
              </a:spcAft>
              <a:buFont typeface="+mj-lt"/>
              <a:buAutoNum type="arabicParenR"/>
              <a:defRPr/>
            </a:pPr>
            <a:r>
              <a:rPr lang="en-US" sz="1100" dirty="0" smtClean="0">
                <a:ea typeface="Times New Roman"/>
              </a:rPr>
              <a:t>Pay Pool Panel members must comply with policies and procedures.</a:t>
            </a:r>
          </a:p>
          <a:p>
            <a:pPr marL="177800" indent="-177800" eaLnBrk="1" fontAlgn="auto" hangingPunct="1">
              <a:spcBef>
                <a:spcPts val="0"/>
              </a:spcBef>
              <a:spcAft>
                <a:spcPts val="0"/>
              </a:spcAft>
              <a:buFont typeface="+mj-lt"/>
              <a:buAutoNum type="arabicParenR"/>
              <a:defRPr/>
            </a:pPr>
            <a:r>
              <a:rPr lang="en-US" sz="1100" dirty="0" smtClean="0">
                <a:ea typeface="Times New Roman"/>
              </a:rPr>
              <a:t>The size of the pay pool budgets will be predetermined by the </a:t>
            </a:r>
            <a:r>
              <a:rPr lang="en-US" sz="1100" dirty="0" smtClean="0">
                <a:ea typeface="Times New Roman"/>
              </a:rPr>
              <a:t>USD(I&amp;S) </a:t>
            </a:r>
            <a:r>
              <a:rPr lang="en-US" sz="1100" dirty="0" smtClean="0">
                <a:ea typeface="Times New Roman"/>
              </a:rPr>
              <a:t>guidance and command discretion.  The budgets will be determined by a fixed percentage of the total base pay of the employees in the pay pool and will be provided to each Pay</a:t>
            </a:r>
            <a:r>
              <a:rPr lang="en-US" sz="1100" baseline="0" dirty="0" smtClean="0">
                <a:ea typeface="Times New Roman"/>
              </a:rPr>
              <a:t> Pool Manager/Panel</a:t>
            </a:r>
            <a:r>
              <a:rPr lang="en-US" sz="1100" dirty="0" smtClean="0">
                <a:ea typeface="Times New Roman"/>
              </a:rPr>
              <a:t> via the CWB prior to convening.  Changes in the distribution of payouts to one employee in the pool will affect every other employee in the pool.  </a:t>
            </a:r>
          </a:p>
          <a:p>
            <a:pPr marL="177800" indent="-177800" eaLnBrk="1" fontAlgn="auto" hangingPunct="1">
              <a:spcBef>
                <a:spcPts val="0"/>
              </a:spcBef>
              <a:spcAft>
                <a:spcPts val="0"/>
              </a:spcAft>
              <a:buFont typeface="+mj-lt"/>
              <a:buAutoNum type="arabicParenR"/>
              <a:defRPr/>
            </a:pPr>
            <a:r>
              <a:rPr lang="en-US" sz="1100" dirty="0" smtClean="0">
                <a:ea typeface="Times New Roman"/>
              </a:rPr>
              <a:t>All deviations from the recommendations initially presented by the CWB must be individually documented.  The specific business rule used as the basis for the deviation must be recorded within the CWB.</a:t>
            </a:r>
          </a:p>
          <a:p>
            <a:pPr marL="177800" indent="-177800" eaLnBrk="1" fontAlgn="auto" hangingPunct="1">
              <a:spcBef>
                <a:spcPts val="0"/>
              </a:spcBef>
              <a:spcAft>
                <a:spcPts val="0"/>
              </a:spcAft>
              <a:buFont typeface="+mj-lt"/>
              <a:buAutoNum type="arabicParenR"/>
              <a:defRPr/>
            </a:pPr>
            <a:r>
              <a:rPr lang="en-US" sz="1100" dirty="0" smtClean="0">
                <a:ea typeface="Times New Roman"/>
              </a:rPr>
              <a:t>No deliberations are permitted unless all members–voting and non-voting are present.  Members will not be in the room when their payout is being discussed.  Pay Pool Panel deliberations and discussions are to be conducted in confidence.  No deliberations should occur outside the approved meeting room.  Non-disclosure agreements must be signed. </a:t>
            </a:r>
          </a:p>
        </p:txBody>
      </p:sp>
      <p:sp>
        <p:nvSpPr>
          <p:cNvPr id="103428"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02A9C279-6A60-4D8A-B98E-548625C30DF7}" type="slidenum">
              <a:rPr lang="en-US" smtClean="0">
                <a:solidFill>
                  <a:srgbClr val="000000"/>
                </a:solidFill>
              </a:rPr>
              <a:pPr fontAlgn="base">
                <a:spcBef>
                  <a:spcPct val="0"/>
                </a:spcBef>
                <a:spcAft>
                  <a:spcPct val="0"/>
                </a:spcAft>
                <a:defRPr/>
              </a:pPr>
              <a:t>16</a:t>
            </a:fld>
            <a:endParaRPr lang="en-US" dirty="0" smtClean="0">
              <a:solidFill>
                <a:srgbClr val="000000"/>
              </a:solidFill>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Slide Image Placeholder 1"/>
          <p:cNvSpPr>
            <a:spLocks noGrp="1" noRot="1" noChangeAspect="1" noTextEdit="1"/>
          </p:cNvSpPr>
          <p:nvPr>
            <p:ph type="sldImg"/>
          </p:nvPr>
        </p:nvSpPr>
        <p:spPr bwMode="auto">
          <a:noFill/>
          <a:ln>
            <a:solidFill>
              <a:srgbClr val="000000"/>
            </a:solidFill>
            <a:miter lim="800000"/>
            <a:headEnd/>
            <a:tailEnd/>
          </a:ln>
        </p:spPr>
      </p:sp>
      <p:sp>
        <p:nvSpPr>
          <p:cNvPr id="9830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r>
              <a:rPr lang="en-US" dirty="0" smtClean="0"/>
              <a:t>It is important to note that DQI decisions are made within the pay pool process.  DQIs are performance-based </a:t>
            </a:r>
            <a:r>
              <a:rPr lang="en-US" sz="1200" kern="1200" dirty="0" smtClean="0">
                <a:solidFill>
                  <a:schemeClr val="tx1"/>
                </a:solidFill>
                <a:latin typeface="Arial" pitchFamily="34" charset="0"/>
                <a:ea typeface="+mn-ea"/>
                <a:cs typeface="Arial" pitchFamily="34" charset="0"/>
              </a:rPr>
              <a:t>pay increases</a:t>
            </a:r>
            <a:r>
              <a:rPr lang="en-US" dirty="0" smtClean="0"/>
              <a:t> and therefore require the same type of review and input from a Pay Pool Manager/Pay Pool Panel.</a:t>
            </a:r>
          </a:p>
          <a:p>
            <a:pPr eaLnBrk="1" hangingPunct="1"/>
            <a:endParaRPr lang="en-US" dirty="0" smtClean="0"/>
          </a:p>
          <a:p>
            <a:pPr eaLnBrk="1" hangingPunct="1"/>
            <a:r>
              <a:rPr lang="en-US" dirty="0" smtClean="0"/>
              <a:t>The pay pool </a:t>
            </a:r>
            <a:r>
              <a:rPr lang="en-US" dirty="0" smtClean="0"/>
              <a:t>manager must indicate in the adjustment column of the CWB that a DQI was </a:t>
            </a:r>
            <a:r>
              <a:rPr lang="en-US" dirty="0" smtClean="0"/>
              <a:t>awarded, toggling</a:t>
            </a:r>
            <a:r>
              <a:rPr lang="en-US" baseline="0" dirty="0" smtClean="0"/>
              <a:t> on the appropriate step increase</a:t>
            </a:r>
            <a:r>
              <a:rPr lang="en-US" dirty="0" smtClean="0"/>
              <a:t>. </a:t>
            </a:r>
            <a:endParaRPr lang="en-US" dirty="0" smtClean="0"/>
          </a:p>
          <a:p>
            <a:pPr eaLnBrk="1" hangingPunct="1"/>
            <a:endParaRPr lang="en-US" dirty="0" smtClean="0"/>
          </a:p>
          <a:p>
            <a:pPr eaLnBrk="1" hangingPunct="1">
              <a:spcBef>
                <a:spcPct val="0"/>
              </a:spcBef>
            </a:pPr>
            <a:r>
              <a:rPr lang="en-US" dirty="0" smtClean="0"/>
              <a:t>Even if eligible, every employee will not receive a DQI because some employees are not eligible if they are on  retained pay (are</a:t>
            </a:r>
            <a:r>
              <a:rPr lang="en-US" baseline="0" dirty="0" smtClean="0"/>
              <a:t> at the virtual step 12 of the pay scale)</a:t>
            </a:r>
            <a:r>
              <a:rPr lang="en-US" dirty="0" smtClean="0"/>
              <a:t>, or if the Command budget does not support full award distribution of DQIs. </a:t>
            </a:r>
          </a:p>
          <a:p>
            <a:pPr eaLnBrk="1" hangingPunct="1"/>
            <a:endParaRPr lang="en-US" dirty="0" smtClean="0"/>
          </a:p>
          <a:p>
            <a:pPr eaLnBrk="1" hangingPunct="1"/>
            <a:endParaRPr lang="en-US" dirty="0" smtClean="0"/>
          </a:p>
          <a:p>
            <a:pPr eaLnBrk="1" hangingPunct="1"/>
            <a:endParaRPr lang="en-US" dirty="0" smtClean="0"/>
          </a:p>
          <a:p>
            <a:pPr eaLnBrk="1" hangingPunct="1"/>
            <a:endParaRPr lang="en-US" dirty="0" smtClean="0"/>
          </a:p>
        </p:txBody>
      </p:sp>
      <p:sp>
        <p:nvSpPr>
          <p:cNvPr id="4" name="Slide Number Placeholder 3"/>
          <p:cNvSpPr>
            <a:spLocks noGrp="1"/>
          </p:cNvSpPr>
          <p:nvPr>
            <p:ph type="sldNum" sz="quarter" idx="5"/>
          </p:nvPr>
        </p:nvSpPr>
        <p:spPr/>
        <p:txBody>
          <a:bodyPr/>
          <a:lstStyle/>
          <a:p>
            <a:pPr>
              <a:defRPr/>
            </a:pPr>
            <a:fld id="{DF5E9E6D-799A-4548-B6BC-F3B561EAD263}" type="slidenum">
              <a:rPr lang="en-US">
                <a:solidFill>
                  <a:prstClr val="black"/>
                </a:solidFill>
              </a:rPr>
              <a:pPr>
                <a:defRPr/>
              </a:pPr>
              <a:t>17</a:t>
            </a:fld>
            <a:endParaRPr lang="en-US" dirty="0">
              <a:solidFill>
                <a:prstClr val="black"/>
              </a:solidFill>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Slide Image Placeholder 1"/>
          <p:cNvSpPr>
            <a:spLocks noGrp="1" noRot="1" noChangeAspect="1" noTextEdit="1"/>
          </p:cNvSpPr>
          <p:nvPr>
            <p:ph type="sldImg"/>
          </p:nvPr>
        </p:nvSpPr>
        <p:spPr bwMode="auto">
          <a:noFill/>
          <a:ln>
            <a:solidFill>
              <a:srgbClr val="000000"/>
            </a:solidFill>
            <a:miter lim="800000"/>
            <a:headEnd/>
            <a:tailEnd/>
          </a:ln>
        </p:spPr>
      </p:sp>
      <p:sp>
        <p:nvSpPr>
          <p:cNvPr id="9830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r>
              <a:rPr lang="en-US" dirty="0" smtClean="0"/>
              <a:t>It is important to note that DCIPS SQI decisions are made within the Army pay pool process.  SQIs are performance-based awards and therefore require the same type of review and input from a Pay Pool Manager/Pay Pool Panel.</a:t>
            </a:r>
          </a:p>
          <a:p>
            <a:pPr eaLnBrk="1" hangingPunct="1"/>
            <a:endParaRPr lang="en-US" dirty="0" smtClean="0"/>
          </a:p>
          <a:p>
            <a:pPr eaLnBrk="1" hangingPunct="1"/>
            <a:r>
              <a:rPr lang="en-US" dirty="0" smtClean="0"/>
              <a:t>The </a:t>
            </a:r>
            <a:r>
              <a:rPr lang="en-US" dirty="0" smtClean="0"/>
              <a:t>Pay Pool Manager must indicate in the adjustment column of the CWB that a SQI was awarded. </a:t>
            </a:r>
          </a:p>
          <a:p>
            <a:pPr eaLnBrk="1" hangingPunct="1"/>
            <a:endParaRPr lang="en-US" dirty="0" smtClean="0"/>
          </a:p>
          <a:p>
            <a:pPr eaLnBrk="1" hangingPunct="1">
              <a:spcBef>
                <a:spcPct val="0"/>
              </a:spcBef>
            </a:pPr>
            <a:r>
              <a:rPr lang="en-US" dirty="0" smtClean="0"/>
              <a:t>Even if eligible, every employee will not receive a SQI because some employees are not eligible if they are on retained pay (are</a:t>
            </a:r>
            <a:r>
              <a:rPr lang="en-US" baseline="0" dirty="0" smtClean="0"/>
              <a:t> at the virtual step 12 of the pay scale)</a:t>
            </a:r>
            <a:r>
              <a:rPr lang="en-US" dirty="0" smtClean="0"/>
              <a:t>, received a SQI during the </a:t>
            </a:r>
            <a:r>
              <a:rPr lang="en-US" baseline="0" dirty="0" smtClean="0"/>
              <a:t>previous </a:t>
            </a:r>
            <a:r>
              <a:rPr lang="en-US" dirty="0" smtClean="0"/>
              <a:t>3-year period, or if the Command budget does not support full award distribution of SQIs. </a:t>
            </a:r>
          </a:p>
          <a:p>
            <a:pPr eaLnBrk="1" hangingPunct="1"/>
            <a:endParaRPr lang="en-US" dirty="0" smtClean="0"/>
          </a:p>
          <a:p>
            <a:pPr eaLnBrk="1" hangingPunct="1"/>
            <a:endParaRPr lang="en-US" dirty="0" smtClean="0"/>
          </a:p>
          <a:p>
            <a:pPr eaLnBrk="1" hangingPunct="1"/>
            <a:endParaRPr lang="en-US" dirty="0" smtClean="0"/>
          </a:p>
          <a:p>
            <a:pPr eaLnBrk="1" hangingPunct="1"/>
            <a:endParaRPr lang="en-US" dirty="0" smtClean="0"/>
          </a:p>
        </p:txBody>
      </p:sp>
      <p:sp>
        <p:nvSpPr>
          <p:cNvPr id="4" name="Slide Number Placeholder 3"/>
          <p:cNvSpPr>
            <a:spLocks noGrp="1"/>
          </p:cNvSpPr>
          <p:nvPr>
            <p:ph type="sldNum" sz="quarter" idx="5"/>
          </p:nvPr>
        </p:nvSpPr>
        <p:spPr/>
        <p:txBody>
          <a:bodyPr/>
          <a:lstStyle/>
          <a:p>
            <a:pPr>
              <a:defRPr/>
            </a:pPr>
            <a:fld id="{DF5E9E6D-799A-4548-B6BC-F3B561EAD263}" type="slidenum">
              <a:rPr lang="en-US">
                <a:solidFill>
                  <a:prstClr val="black"/>
                </a:solidFill>
              </a:rPr>
              <a:pPr>
                <a:defRPr/>
              </a:pPr>
              <a:t>18</a:t>
            </a:fld>
            <a:endParaRPr lang="en-US" dirty="0">
              <a:solidFill>
                <a:prstClr val="black"/>
              </a:solidFill>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Slide Image Placeholder 1"/>
          <p:cNvSpPr>
            <a:spLocks noGrp="1" noRot="1" noChangeAspect="1" noTextEdit="1"/>
          </p:cNvSpPr>
          <p:nvPr>
            <p:ph type="sldImg"/>
          </p:nvPr>
        </p:nvSpPr>
        <p:spPr bwMode="auto">
          <a:noFill/>
          <a:ln>
            <a:solidFill>
              <a:srgbClr val="000000"/>
            </a:solidFill>
            <a:miter lim="800000"/>
            <a:headEnd/>
            <a:tailEnd/>
          </a:ln>
        </p:spPr>
      </p:sp>
      <p:sp>
        <p:nvSpPr>
          <p:cNvPr id="3" name="Notes Placeholder 2"/>
          <p:cNvSpPr>
            <a:spLocks noGrp="1"/>
          </p:cNvSpPr>
          <p:nvPr>
            <p:ph type="body" idx="1"/>
          </p:nvPr>
        </p:nvSpPr>
        <p:spPr/>
        <p:txBody>
          <a:bodyPr/>
          <a:lstStyle/>
          <a:p>
            <a:pPr marL="228600" indent="-228600" eaLnBrk="1" fontAlgn="auto" hangingPunct="1">
              <a:spcBef>
                <a:spcPts val="0"/>
              </a:spcBef>
              <a:spcAft>
                <a:spcPts val="0"/>
              </a:spcAft>
              <a:buFont typeface="Wingdings" pitchFamily="2" charset="2"/>
              <a:buNone/>
              <a:defRPr/>
            </a:pPr>
            <a:r>
              <a:rPr lang="en-US" dirty="0" smtClean="0"/>
              <a:t> Pay Pool </a:t>
            </a:r>
            <a:r>
              <a:rPr lang="en-US" dirty="0" smtClean="0">
                <a:solidFill>
                  <a:prstClr val="black"/>
                </a:solidFill>
              </a:rPr>
              <a:t>Manager will submit the </a:t>
            </a:r>
            <a:r>
              <a:rPr lang="en-US" dirty="0" smtClean="0">
                <a:solidFill>
                  <a:prstClr val="black"/>
                </a:solidFill>
              </a:rPr>
              <a:t>CWB recommendations </a:t>
            </a:r>
            <a:r>
              <a:rPr lang="en-US" dirty="0" smtClean="0">
                <a:solidFill>
                  <a:prstClr val="black"/>
                </a:solidFill>
              </a:rPr>
              <a:t>to the PRA for approval</a:t>
            </a:r>
          </a:p>
          <a:p>
            <a:pPr marL="228600" indent="-228600" eaLnBrk="1" fontAlgn="auto" hangingPunct="1">
              <a:spcBef>
                <a:spcPts val="0"/>
              </a:spcBef>
              <a:spcAft>
                <a:spcPts val="0"/>
              </a:spcAft>
              <a:buFont typeface="Wingdings" pitchFamily="2" charset="2"/>
              <a:buChar char="§"/>
              <a:defRPr/>
            </a:pPr>
            <a:r>
              <a:rPr lang="en-US" dirty="0" smtClean="0">
                <a:solidFill>
                  <a:prstClr val="black"/>
                </a:solidFill>
              </a:rPr>
              <a:t>Late November/early December </a:t>
            </a:r>
          </a:p>
          <a:p>
            <a:pPr marL="228600" indent="-228600" eaLnBrk="1" fontAlgn="auto" hangingPunct="1">
              <a:spcBef>
                <a:spcPts val="0"/>
              </a:spcBef>
              <a:spcAft>
                <a:spcPts val="0"/>
              </a:spcAft>
              <a:buFont typeface="Wingdings" pitchFamily="2" charset="2"/>
              <a:buChar char="§"/>
              <a:defRPr/>
            </a:pPr>
            <a:r>
              <a:rPr lang="en-US" dirty="0" smtClean="0">
                <a:solidFill>
                  <a:prstClr val="black"/>
                </a:solidFill>
              </a:rPr>
              <a:t>In cases where the </a:t>
            </a:r>
            <a:r>
              <a:rPr lang="en-US" dirty="0" smtClean="0">
                <a:solidFill>
                  <a:prstClr val="black"/>
                </a:solidFill>
              </a:rPr>
              <a:t>Pay Pool </a:t>
            </a:r>
            <a:r>
              <a:rPr lang="en-US" dirty="0" smtClean="0">
                <a:solidFill>
                  <a:prstClr val="black"/>
                </a:solidFill>
              </a:rPr>
              <a:t>Manager also serves as the Approving Official, he or she will approve the CWB</a:t>
            </a:r>
          </a:p>
          <a:p>
            <a:pPr eaLnBrk="1" fontAlgn="auto" hangingPunct="1">
              <a:spcBef>
                <a:spcPts val="0"/>
              </a:spcBef>
              <a:spcAft>
                <a:spcPts val="0"/>
              </a:spcAft>
              <a:defRPr/>
            </a:pPr>
            <a:endParaRPr lang="en-US" dirty="0" smtClean="0"/>
          </a:p>
          <a:p>
            <a:pPr eaLnBrk="1" fontAlgn="auto" hangingPunct="1">
              <a:spcBef>
                <a:spcPts val="0"/>
              </a:spcBef>
              <a:spcAft>
                <a:spcPts val="0"/>
              </a:spcAft>
              <a:defRPr/>
            </a:pPr>
            <a:endParaRPr lang="en-US" dirty="0" smtClean="0"/>
          </a:p>
          <a:p>
            <a:pPr eaLnBrk="1" fontAlgn="auto" hangingPunct="1">
              <a:spcBef>
                <a:spcPts val="0"/>
              </a:spcBef>
              <a:spcAft>
                <a:spcPts val="0"/>
              </a:spcAft>
              <a:defRPr/>
            </a:pPr>
            <a:endParaRPr lang="en-US" dirty="0" smtClean="0"/>
          </a:p>
          <a:p>
            <a:pPr eaLnBrk="1" fontAlgn="auto" hangingPunct="1">
              <a:spcBef>
                <a:spcPts val="0"/>
              </a:spcBef>
              <a:spcAft>
                <a:spcPts val="0"/>
              </a:spcAft>
              <a:defRPr/>
            </a:pPr>
            <a:endParaRPr lang="en-US" dirty="0" smtClean="0"/>
          </a:p>
          <a:p>
            <a:pPr eaLnBrk="1" fontAlgn="auto" hangingPunct="1">
              <a:spcBef>
                <a:spcPts val="0"/>
              </a:spcBef>
              <a:spcAft>
                <a:spcPts val="0"/>
              </a:spcAft>
              <a:defRPr/>
            </a:pPr>
            <a:endParaRPr lang="en-US" dirty="0" smtClean="0"/>
          </a:p>
        </p:txBody>
      </p:sp>
      <p:sp>
        <p:nvSpPr>
          <p:cNvPr id="104452"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4EBD8358-FCC7-4040-810B-07120274B9A5}" type="slidenum">
              <a:rPr lang="en-US" smtClean="0">
                <a:solidFill>
                  <a:srgbClr val="000000"/>
                </a:solidFill>
              </a:rPr>
              <a:pPr fontAlgn="base">
                <a:spcBef>
                  <a:spcPct val="0"/>
                </a:spcBef>
                <a:spcAft>
                  <a:spcPct val="0"/>
                </a:spcAft>
                <a:defRPr/>
              </a:pPr>
              <a:t>19</a:t>
            </a:fld>
            <a:endParaRPr lang="en-US" dirty="0" smtClean="0">
              <a:solidFill>
                <a:srgbClr val="000000"/>
              </a:solidFill>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Slide Image Placeholder 1"/>
          <p:cNvSpPr>
            <a:spLocks noGrp="1" noRot="1" noChangeAspect="1" noTextEdit="1"/>
          </p:cNvSpPr>
          <p:nvPr>
            <p:ph type="sldImg"/>
          </p:nvPr>
        </p:nvSpPr>
        <p:spPr bwMode="auto">
          <a:noFill/>
          <a:ln>
            <a:solidFill>
              <a:srgbClr val="000000"/>
            </a:solidFill>
            <a:miter lim="800000"/>
            <a:headEnd/>
            <a:tailEnd/>
          </a:ln>
        </p:spPr>
      </p:sp>
      <p:sp>
        <p:nvSpPr>
          <p:cNvPr id="8294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smtClean="0"/>
          </a:p>
        </p:txBody>
      </p:sp>
      <p:sp>
        <p:nvSpPr>
          <p:cNvPr id="89092"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865F2D78-8ACD-4CA7-803F-238E22898E6D}" type="slidenum">
              <a:rPr lang="en-US" smtClean="0"/>
              <a:pPr fontAlgn="base">
                <a:spcBef>
                  <a:spcPct val="0"/>
                </a:spcBef>
                <a:spcAft>
                  <a:spcPct val="0"/>
                </a:spcAft>
                <a:defRPr/>
              </a:pPr>
              <a:t>2</a:t>
            </a:fld>
            <a:endParaRPr lang="en-US" dirty="0" smtClean="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63C86497-AAAD-47EE-8968-E16126303F6E}" type="slidenum">
              <a:rPr lang="en-US" smtClean="0">
                <a:latin typeface="Arial" pitchFamily="34" charset="0"/>
              </a:rPr>
              <a:pPr fontAlgn="base">
                <a:spcBef>
                  <a:spcPct val="0"/>
                </a:spcBef>
                <a:spcAft>
                  <a:spcPct val="0"/>
                </a:spcAft>
                <a:defRPr/>
              </a:pPr>
              <a:t>20</a:t>
            </a:fld>
            <a:endParaRPr lang="en-US" dirty="0" smtClean="0">
              <a:latin typeface="Arial" pitchFamily="34" charset="0"/>
            </a:endParaRPr>
          </a:p>
        </p:txBody>
      </p:sp>
      <p:sp>
        <p:nvSpPr>
          <p:cNvPr id="100355"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00356" name="Rectangle 3"/>
          <p:cNvSpPr>
            <a:spLocks noGrp="1" noChangeArrowheads="1"/>
          </p:cNvSpPr>
          <p:nvPr>
            <p:ph type="body" idx="1"/>
          </p:nvPr>
        </p:nvSpPr>
        <p:spPr bwMode="auto">
          <a:xfrm>
            <a:off x="78059" y="4279900"/>
            <a:ext cx="6668349" cy="4718050"/>
          </a:xfrm>
          <a:noFill/>
        </p:spPr>
        <p:txBody>
          <a:bodyPr wrap="square" numCol="1" anchor="t" anchorCtr="0" compatLnSpc="1">
            <a:prstTxWarp prst="textNoShape">
              <a:avLst/>
            </a:prstTxWarp>
          </a:bodyPr>
          <a:lstStyle/>
          <a:p>
            <a:pPr eaLnBrk="1" hangingPunct="1">
              <a:spcBef>
                <a:spcPct val="0"/>
              </a:spcBef>
            </a:pPr>
            <a:r>
              <a:rPr lang="en-US" dirty="0" smtClean="0"/>
              <a:t>The Pay Pool Manager will submit the CWB to the Approving Official/PRA for approval. </a:t>
            </a:r>
            <a:br>
              <a:rPr lang="en-US" dirty="0" smtClean="0"/>
            </a:br>
            <a:endParaRPr lang="en-US" dirty="0" smtClean="0"/>
          </a:p>
          <a:p>
            <a:pPr eaLnBrk="1" hangingPunct="1">
              <a:spcBef>
                <a:spcPct val="0"/>
              </a:spcBef>
            </a:pPr>
            <a:r>
              <a:rPr lang="en-US" dirty="0" smtClean="0"/>
              <a:t>After the Pay Pool Manager/Panel review process, probably in Late November or early December,  the Command/Organizational PRA reviews and approves pay pool recommendations.  </a:t>
            </a:r>
          </a:p>
          <a:p>
            <a:pPr eaLnBrk="1" hangingPunct="1">
              <a:spcBef>
                <a:spcPct val="0"/>
              </a:spcBef>
            </a:pPr>
            <a:endParaRPr lang="en-US" dirty="0" smtClean="0"/>
          </a:p>
          <a:p>
            <a:pPr eaLnBrk="1" hangingPunct="1">
              <a:spcBef>
                <a:spcPct val="0"/>
              </a:spcBef>
            </a:pPr>
            <a:r>
              <a:rPr lang="en-US" dirty="0" smtClean="0"/>
              <a:t>The Command PRA submits a certification letter to the Army G-2 that all pay pool processes have been conducted in accordance with Army policy. </a:t>
            </a:r>
          </a:p>
          <a:p>
            <a:pPr eaLnBrk="1" hangingPunct="1">
              <a:spcBef>
                <a:spcPct val="0"/>
              </a:spcBef>
            </a:pPr>
            <a:endParaRPr lang="en-US" dirty="0" smtClean="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Slide Image Placeholder 1"/>
          <p:cNvSpPr>
            <a:spLocks noGrp="1" noRot="1" noChangeAspect="1" noTextEdit="1"/>
          </p:cNvSpPr>
          <p:nvPr>
            <p:ph type="sldImg"/>
          </p:nvPr>
        </p:nvSpPr>
        <p:spPr bwMode="auto">
          <a:noFill/>
          <a:ln>
            <a:solidFill>
              <a:srgbClr val="000000"/>
            </a:solidFill>
            <a:miter lim="800000"/>
            <a:headEnd/>
            <a:tailEnd/>
          </a:ln>
        </p:spPr>
      </p:sp>
      <p:sp>
        <p:nvSpPr>
          <p:cNvPr id="3" name="Notes Placeholder 2"/>
          <p:cNvSpPr>
            <a:spLocks noGrp="1"/>
          </p:cNvSpPr>
          <p:nvPr>
            <p:ph type="body" idx="1"/>
          </p:nvPr>
        </p:nvSpPr>
        <p:spPr/>
        <p:txBody>
          <a:bodyPr>
            <a:noAutofit/>
          </a:bodyPr>
          <a:lstStyle/>
          <a:p>
            <a:pPr marL="228600" indent="-228600" eaLnBrk="1" fontAlgn="auto" hangingPunct="1">
              <a:spcBef>
                <a:spcPts val="0"/>
              </a:spcBef>
              <a:spcAft>
                <a:spcPts val="0"/>
              </a:spcAft>
              <a:buFont typeface="Wingdings" pitchFamily="2" charset="2"/>
              <a:buChar char="§"/>
              <a:defRPr/>
            </a:pPr>
            <a:r>
              <a:rPr lang="en-US" dirty="0" smtClean="0"/>
              <a:t>Once the Command PRA approves the pay</a:t>
            </a:r>
            <a:r>
              <a:rPr lang="en-US" baseline="0" dirty="0" smtClean="0"/>
              <a:t> pool</a:t>
            </a:r>
            <a:r>
              <a:rPr lang="en-US" dirty="0" smtClean="0"/>
              <a:t> decisions, the</a:t>
            </a:r>
            <a:r>
              <a:rPr lang="en-US" baseline="0" dirty="0" smtClean="0"/>
              <a:t> Pay Pool </a:t>
            </a:r>
            <a:r>
              <a:rPr lang="en-US" dirty="0" smtClean="0"/>
              <a:t>Manager certifies the CWB by clicking the check box in the CWB.</a:t>
            </a:r>
          </a:p>
          <a:p>
            <a:pPr marL="228600" indent="-228600" eaLnBrk="1" fontAlgn="auto" hangingPunct="1">
              <a:spcBef>
                <a:spcPts val="0"/>
              </a:spcBef>
              <a:spcAft>
                <a:spcPts val="0"/>
              </a:spcAft>
              <a:defRPr/>
            </a:pPr>
            <a:endParaRPr lang="en-US" dirty="0" smtClean="0"/>
          </a:p>
          <a:p>
            <a:pPr marL="228600" indent="-228600" eaLnBrk="1" fontAlgn="auto" hangingPunct="1">
              <a:spcBef>
                <a:spcPts val="0"/>
              </a:spcBef>
              <a:spcAft>
                <a:spcPts val="0"/>
              </a:spcAft>
              <a:buFont typeface="Wingdings" pitchFamily="2" charset="2"/>
              <a:buChar char="§"/>
              <a:defRPr/>
            </a:pPr>
            <a:r>
              <a:rPr lang="en-US" dirty="0" smtClean="0"/>
              <a:t>Pay Pool Data Administrators </a:t>
            </a:r>
            <a:r>
              <a:rPr lang="en-US" dirty="0" smtClean="0"/>
              <a:t>submit final pay pool decisions to begin payment processing in DCPDS.</a:t>
            </a:r>
          </a:p>
          <a:p>
            <a:pPr marL="228600" indent="-228600" eaLnBrk="1" fontAlgn="auto" hangingPunct="1">
              <a:spcBef>
                <a:spcPts val="0"/>
              </a:spcBef>
              <a:spcAft>
                <a:spcPts val="0"/>
              </a:spcAft>
              <a:defRPr/>
            </a:pPr>
            <a:endParaRPr lang="en-US" dirty="0" smtClean="0"/>
          </a:p>
          <a:p>
            <a:pPr marL="177800" lvl="1" indent="-177800" eaLnBrk="1" fontAlgn="auto" hangingPunct="1">
              <a:spcBef>
                <a:spcPts val="0"/>
              </a:spcBef>
              <a:spcAft>
                <a:spcPts val="0"/>
              </a:spcAft>
              <a:buFont typeface="Wingdings" pitchFamily="2" charset="2"/>
              <a:buChar char="§"/>
              <a:defRPr/>
            </a:pPr>
            <a:r>
              <a:rPr lang="en-US" dirty="0" smtClean="0"/>
              <a:t>Employee notices are generated by the </a:t>
            </a:r>
            <a:r>
              <a:rPr lang="en-US" dirty="0" smtClean="0"/>
              <a:t>Pay Pool Data </a:t>
            </a:r>
            <a:r>
              <a:rPr lang="en-US" dirty="0" smtClean="0"/>
              <a:t>Administrator and distributed</a:t>
            </a:r>
            <a:r>
              <a:rPr lang="en-US" baseline="0" dirty="0" smtClean="0"/>
              <a:t> to the supervisors for issuance </a:t>
            </a:r>
            <a:r>
              <a:rPr lang="en-US" dirty="0" smtClean="0"/>
              <a:t>once CWB is certified.</a:t>
            </a:r>
          </a:p>
          <a:p>
            <a:pPr marL="177800" lvl="1" indent="-177800" eaLnBrk="1" fontAlgn="auto" hangingPunct="1">
              <a:spcBef>
                <a:spcPts val="0"/>
              </a:spcBef>
              <a:spcAft>
                <a:spcPts val="0"/>
              </a:spcAft>
              <a:buFont typeface="Wingdings" pitchFamily="2" charset="2"/>
              <a:buChar char="§"/>
              <a:defRPr/>
            </a:pPr>
            <a:endParaRPr lang="en-US" dirty="0" smtClean="0"/>
          </a:p>
          <a:p>
            <a:pPr marL="177800" lvl="1" indent="-177800" eaLnBrk="1" fontAlgn="auto" hangingPunct="1">
              <a:spcBef>
                <a:spcPts val="0"/>
              </a:spcBef>
              <a:spcAft>
                <a:spcPts val="0"/>
              </a:spcAft>
              <a:buFont typeface="Wingdings" pitchFamily="2" charset="2"/>
              <a:buChar char="§"/>
              <a:defRPr/>
            </a:pPr>
            <a:r>
              <a:rPr lang="en-US" dirty="0" smtClean="0"/>
              <a:t>Rating or reviewing officials can provide the pay pool decision to the employee without the use of the employee notice.</a:t>
            </a:r>
          </a:p>
          <a:p>
            <a:pPr eaLnBrk="1" fontAlgn="auto" hangingPunct="1">
              <a:spcBef>
                <a:spcPts val="0"/>
              </a:spcBef>
              <a:spcAft>
                <a:spcPts val="0"/>
              </a:spcAft>
              <a:defRPr/>
            </a:pPr>
            <a:endParaRPr lang="en-US" dirty="0" smtClean="0"/>
          </a:p>
          <a:p>
            <a:pPr marL="177800" lvl="1" indent="-177800" eaLnBrk="1" fontAlgn="auto" hangingPunct="1">
              <a:spcBef>
                <a:spcPts val="0"/>
              </a:spcBef>
              <a:spcAft>
                <a:spcPts val="0"/>
              </a:spcAft>
              <a:buFont typeface="Wingdings" pitchFamily="2" charset="2"/>
              <a:buChar char="§"/>
              <a:defRPr/>
            </a:pPr>
            <a:r>
              <a:rPr lang="en-US" dirty="0" smtClean="0"/>
              <a:t>After the Organization Pay Pool PRA  authorizes the results of the pay pool decisions they are processed with an effective date of the 1</a:t>
            </a:r>
            <a:r>
              <a:rPr lang="en-US" baseline="30000" dirty="0" smtClean="0"/>
              <a:t>st</a:t>
            </a:r>
            <a:r>
              <a:rPr lang="en-US" dirty="0" smtClean="0"/>
              <a:t> day of the 1</a:t>
            </a:r>
            <a:r>
              <a:rPr lang="en-US" baseline="30000" dirty="0" smtClean="0"/>
              <a:t>st</a:t>
            </a:r>
            <a:r>
              <a:rPr lang="en-US" dirty="0" smtClean="0"/>
              <a:t> pay period of the New Year.</a:t>
            </a:r>
          </a:p>
          <a:p>
            <a:pPr marL="177800" lvl="1" indent="-177800" eaLnBrk="1" fontAlgn="auto" hangingPunct="1">
              <a:spcBef>
                <a:spcPts val="0"/>
              </a:spcBef>
              <a:spcAft>
                <a:spcPts val="0"/>
              </a:spcAft>
              <a:buFont typeface="Wingdings" pitchFamily="2" charset="2"/>
              <a:buChar char="§"/>
              <a:defRPr/>
            </a:pPr>
            <a:endParaRPr lang="en-US" dirty="0" smtClean="0"/>
          </a:p>
          <a:p>
            <a:pPr marL="177800" lvl="1" indent="-177800" eaLnBrk="1" fontAlgn="auto" hangingPunct="1">
              <a:spcBef>
                <a:spcPts val="0"/>
              </a:spcBef>
              <a:spcAft>
                <a:spcPts val="0"/>
              </a:spcAft>
              <a:buFont typeface="Wingdings" pitchFamily="2" charset="2"/>
              <a:buChar char="§"/>
              <a:defRPr/>
            </a:pPr>
            <a:r>
              <a:rPr lang="en-US" dirty="0" smtClean="0"/>
              <a:t>Certifications notices</a:t>
            </a:r>
            <a:r>
              <a:rPr lang="en-US" baseline="0" dirty="0" smtClean="0"/>
              <a:t> to the HQDA, G-2 and pay pool </a:t>
            </a:r>
            <a:r>
              <a:rPr lang="en-US" dirty="0" smtClean="0"/>
              <a:t>results will be available and approved such that payments are made to employees to coincide with the annual General Pay Increase (under most circumstances, paid to most Federal</a:t>
            </a:r>
            <a:r>
              <a:rPr lang="en-US" baseline="0" dirty="0" smtClean="0"/>
              <a:t> government employees in January)</a:t>
            </a:r>
            <a:r>
              <a:rPr lang="en-US" dirty="0" smtClean="0"/>
              <a:t>.</a:t>
            </a:r>
          </a:p>
          <a:p>
            <a:pPr eaLnBrk="1" fontAlgn="auto" hangingPunct="1">
              <a:spcBef>
                <a:spcPts val="0"/>
              </a:spcBef>
              <a:spcAft>
                <a:spcPts val="0"/>
              </a:spcAft>
              <a:defRPr/>
            </a:pPr>
            <a:endParaRPr lang="en-US" dirty="0" smtClean="0"/>
          </a:p>
          <a:p>
            <a:pPr eaLnBrk="1" fontAlgn="auto" hangingPunct="1">
              <a:spcBef>
                <a:spcPts val="0"/>
              </a:spcBef>
              <a:spcAft>
                <a:spcPts val="0"/>
              </a:spcAft>
              <a:defRPr/>
            </a:pPr>
            <a:endParaRPr lang="en-US" dirty="0" smtClean="0"/>
          </a:p>
          <a:p>
            <a:pPr eaLnBrk="1" fontAlgn="auto" hangingPunct="1">
              <a:spcBef>
                <a:spcPts val="0"/>
              </a:spcBef>
              <a:spcAft>
                <a:spcPts val="0"/>
              </a:spcAft>
              <a:defRPr/>
            </a:pPr>
            <a:endParaRPr lang="en-US" dirty="0"/>
          </a:p>
        </p:txBody>
      </p:sp>
      <p:sp>
        <p:nvSpPr>
          <p:cNvPr id="106500"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767D633C-01B6-4265-96CF-7F1364946249}" type="slidenum">
              <a:rPr lang="en-US" smtClean="0">
                <a:solidFill>
                  <a:srgbClr val="000000"/>
                </a:solidFill>
              </a:rPr>
              <a:pPr fontAlgn="base">
                <a:spcBef>
                  <a:spcPct val="0"/>
                </a:spcBef>
                <a:spcAft>
                  <a:spcPct val="0"/>
                </a:spcAft>
                <a:defRPr/>
              </a:pPr>
              <a:t>21</a:t>
            </a:fld>
            <a:endParaRPr lang="en-US" dirty="0" smtClean="0">
              <a:solidFill>
                <a:srgbClr val="000000"/>
              </a:solidFill>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Slide Image Placeholder 1"/>
          <p:cNvSpPr>
            <a:spLocks noGrp="1" noRot="1" noChangeAspect="1" noTextEdit="1"/>
          </p:cNvSpPr>
          <p:nvPr>
            <p:ph type="sldImg"/>
          </p:nvPr>
        </p:nvSpPr>
        <p:spPr bwMode="auto">
          <a:noFill/>
          <a:ln>
            <a:solidFill>
              <a:srgbClr val="000000"/>
            </a:solidFill>
            <a:miter lim="800000"/>
            <a:headEnd/>
            <a:tailEnd/>
          </a:ln>
        </p:spPr>
      </p:sp>
      <p:sp>
        <p:nvSpPr>
          <p:cNvPr id="10240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dirty="0" smtClean="0"/>
              <a:t>The highlighted boxes indicate the involvement of the Pay Pool Manager in the overall pay pool process. </a:t>
            </a:r>
          </a:p>
        </p:txBody>
      </p:sp>
      <p:sp>
        <p:nvSpPr>
          <p:cNvPr id="107524"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9C505374-74A2-444B-9924-0D0A454CA291}" type="slidenum">
              <a:rPr lang="en-US" smtClean="0"/>
              <a:pPr fontAlgn="base">
                <a:spcBef>
                  <a:spcPct val="0"/>
                </a:spcBef>
                <a:spcAft>
                  <a:spcPct val="0"/>
                </a:spcAft>
                <a:defRPr/>
              </a:pPr>
              <a:t>22</a:t>
            </a:fld>
            <a:endParaRPr lang="en-US" dirty="0" smtClean="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Slide Image Placeholder 1"/>
          <p:cNvSpPr>
            <a:spLocks noGrp="1" noRot="1" noChangeAspect="1" noTextEdit="1"/>
          </p:cNvSpPr>
          <p:nvPr>
            <p:ph type="sldImg"/>
          </p:nvPr>
        </p:nvSpPr>
        <p:spPr bwMode="auto">
          <a:noFill/>
          <a:ln>
            <a:solidFill>
              <a:srgbClr val="000000"/>
            </a:solidFill>
            <a:miter lim="800000"/>
            <a:headEnd/>
            <a:tailEnd/>
          </a:ln>
        </p:spPr>
      </p:sp>
      <p:sp>
        <p:nvSpPr>
          <p:cNvPr id="10342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smtClean="0"/>
          </a:p>
        </p:txBody>
      </p:sp>
      <p:sp>
        <p:nvSpPr>
          <p:cNvPr id="108548"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7C4733E9-8EAE-487A-A73A-3A2453F0C566}" type="slidenum">
              <a:rPr lang="en-US" smtClean="0"/>
              <a:pPr fontAlgn="base">
                <a:spcBef>
                  <a:spcPct val="0"/>
                </a:spcBef>
                <a:spcAft>
                  <a:spcPct val="0"/>
                </a:spcAft>
                <a:defRPr/>
              </a:pPr>
              <a:t>23</a:t>
            </a:fld>
            <a:endParaRPr lang="en-US" dirty="0" smtClean="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Slide Image Placeholder 1"/>
          <p:cNvSpPr>
            <a:spLocks noGrp="1" noRot="1" noChangeAspect="1" noTextEdit="1"/>
          </p:cNvSpPr>
          <p:nvPr>
            <p:ph type="sldImg"/>
          </p:nvPr>
        </p:nvSpPr>
        <p:spPr bwMode="auto">
          <a:noFill/>
          <a:ln>
            <a:solidFill>
              <a:srgbClr val="000000"/>
            </a:solidFill>
            <a:miter lim="800000"/>
            <a:headEnd/>
            <a:tailEnd/>
          </a:ln>
        </p:spPr>
      </p:sp>
      <p:sp>
        <p:nvSpPr>
          <p:cNvPr id="10445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dirty="0" smtClean="0"/>
              <a:t>Speaker notes:</a:t>
            </a:r>
          </a:p>
          <a:p>
            <a:pPr eaLnBrk="1" hangingPunct="1">
              <a:spcBef>
                <a:spcPct val="0"/>
              </a:spcBef>
            </a:pPr>
            <a:endParaRPr lang="en-US" dirty="0" smtClean="0"/>
          </a:p>
          <a:p>
            <a:pPr marL="177800" lvl="1" indent="-177800" eaLnBrk="1" hangingPunct="1">
              <a:spcBef>
                <a:spcPct val="0"/>
              </a:spcBef>
              <a:buFontTx/>
              <a:buChar char="•"/>
            </a:pPr>
            <a:r>
              <a:rPr lang="en-US" dirty="0" smtClean="0"/>
              <a:t> Please add your command information to this slide.</a:t>
            </a:r>
          </a:p>
          <a:p>
            <a:pPr marL="177800" lvl="1" indent="-177800" eaLnBrk="1" hangingPunct="1">
              <a:spcBef>
                <a:spcPct val="0"/>
              </a:spcBef>
              <a:buFontTx/>
              <a:buChar char="•"/>
            </a:pPr>
            <a:r>
              <a:rPr lang="en-US" dirty="0" smtClean="0"/>
              <a:t> Please add your Transition Manager Information to this slide </a:t>
            </a:r>
          </a:p>
          <a:p>
            <a:pPr eaLnBrk="1" hangingPunct="1">
              <a:spcBef>
                <a:spcPct val="0"/>
              </a:spcBef>
            </a:pPr>
            <a:endParaRPr lang="en-US" dirty="0" smtClean="0"/>
          </a:p>
        </p:txBody>
      </p:sp>
      <p:sp>
        <p:nvSpPr>
          <p:cNvPr id="109572"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F8D2EE65-6463-4E72-930B-998C0568CD8A}" type="slidenum">
              <a:rPr lang="en-US" smtClean="0">
                <a:solidFill>
                  <a:srgbClr val="000000"/>
                </a:solidFill>
              </a:rPr>
              <a:pPr fontAlgn="base">
                <a:spcBef>
                  <a:spcPct val="0"/>
                </a:spcBef>
                <a:spcAft>
                  <a:spcPct val="0"/>
                </a:spcAft>
                <a:defRPr/>
              </a:pPr>
              <a:t>24</a:t>
            </a:fld>
            <a:endParaRPr lang="en-US" dirty="0" smtClean="0">
              <a:solidFill>
                <a:srgbClr val="000000"/>
              </a:solidFill>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Slide Image Placeholder 1"/>
          <p:cNvSpPr>
            <a:spLocks noGrp="1" noRot="1" noChangeAspect="1" noTextEdit="1"/>
          </p:cNvSpPr>
          <p:nvPr>
            <p:ph type="sldImg"/>
          </p:nvPr>
        </p:nvSpPr>
        <p:spPr bwMode="auto">
          <a:noFill/>
          <a:ln>
            <a:solidFill>
              <a:srgbClr val="000000"/>
            </a:solidFill>
            <a:miter lim="800000"/>
            <a:headEnd/>
            <a:tailEnd/>
          </a:ln>
        </p:spPr>
      </p:sp>
      <p:sp>
        <p:nvSpPr>
          <p:cNvPr id="105475"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dirty="0" smtClean="0"/>
          </a:p>
        </p:txBody>
      </p:sp>
      <p:sp>
        <p:nvSpPr>
          <p:cNvPr id="4" name="Slide Number Placeholder 3"/>
          <p:cNvSpPr>
            <a:spLocks noGrp="1"/>
          </p:cNvSpPr>
          <p:nvPr>
            <p:ph type="sldNum" sz="quarter" idx="5"/>
          </p:nvPr>
        </p:nvSpPr>
        <p:spPr/>
        <p:txBody>
          <a:bodyPr/>
          <a:lstStyle/>
          <a:p>
            <a:pPr>
              <a:defRPr/>
            </a:pPr>
            <a:fld id="{0E92F131-E4D4-41A7-BAB6-96701824AF0C}" type="slidenum">
              <a:rPr lang="en-US" smtClean="0"/>
              <a:pPr>
                <a:defRPr/>
              </a:pPr>
              <a:t>25</a:t>
            </a:fld>
            <a:endParaRPr lang="en-US" dirty="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Slide Image Placeholder 1"/>
          <p:cNvSpPr>
            <a:spLocks noGrp="1" noRot="1" noChangeAspect="1" noTextEdit="1"/>
          </p:cNvSpPr>
          <p:nvPr>
            <p:ph type="sldImg"/>
          </p:nvPr>
        </p:nvSpPr>
        <p:spPr bwMode="auto">
          <a:noFill/>
          <a:ln>
            <a:solidFill>
              <a:srgbClr val="000000"/>
            </a:solidFill>
            <a:miter lim="800000"/>
            <a:headEnd/>
            <a:tailEnd/>
          </a:ln>
        </p:spPr>
      </p:sp>
      <p:sp>
        <p:nvSpPr>
          <p:cNvPr id="106499"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dirty="0" smtClean="0"/>
          </a:p>
        </p:txBody>
      </p:sp>
      <p:sp>
        <p:nvSpPr>
          <p:cNvPr id="4" name="Slide Number Placeholder 3"/>
          <p:cNvSpPr>
            <a:spLocks noGrp="1"/>
          </p:cNvSpPr>
          <p:nvPr>
            <p:ph type="sldNum" sz="quarter" idx="5"/>
          </p:nvPr>
        </p:nvSpPr>
        <p:spPr/>
        <p:txBody>
          <a:bodyPr/>
          <a:lstStyle/>
          <a:p>
            <a:pPr>
              <a:defRPr/>
            </a:pPr>
            <a:fld id="{93AF397E-6B22-4F65-AD7B-FF960508391E}" type="slidenum">
              <a:rPr lang="en-US" smtClean="0"/>
              <a:pPr>
                <a:defRPr/>
              </a:pPr>
              <a:t>26</a:t>
            </a:fld>
            <a:endParaRPr lang="en-US" dirty="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Slide Image Placeholder 1"/>
          <p:cNvSpPr>
            <a:spLocks noGrp="1" noRot="1" noChangeAspect="1" noTextEdit="1"/>
          </p:cNvSpPr>
          <p:nvPr>
            <p:ph type="sldImg"/>
          </p:nvPr>
        </p:nvSpPr>
        <p:spPr bwMode="auto">
          <a:noFill/>
          <a:ln>
            <a:solidFill>
              <a:srgbClr val="000000"/>
            </a:solidFill>
            <a:miter lim="800000"/>
            <a:headEnd/>
            <a:tailEnd/>
          </a:ln>
        </p:spPr>
      </p:sp>
      <p:sp>
        <p:nvSpPr>
          <p:cNvPr id="107523"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dirty="0" smtClean="0"/>
          </a:p>
        </p:txBody>
      </p:sp>
      <p:sp>
        <p:nvSpPr>
          <p:cNvPr id="4" name="Slide Number Placeholder 3"/>
          <p:cNvSpPr>
            <a:spLocks noGrp="1"/>
          </p:cNvSpPr>
          <p:nvPr>
            <p:ph type="sldNum" sz="quarter" idx="5"/>
          </p:nvPr>
        </p:nvSpPr>
        <p:spPr/>
        <p:txBody>
          <a:bodyPr/>
          <a:lstStyle/>
          <a:p>
            <a:pPr>
              <a:defRPr/>
            </a:pPr>
            <a:fld id="{8D406E4C-B237-4A90-8BE5-310C932E8173}" type="slidenum">
              <a:rPr lang="en-US" smtClean="0"/>
              <a:pPr>
                <a:defRPr/>
              </a:pPr>
              <a:t>27</a:t>
            </a:fld>
            <a:endParaRPr lang="en-US" dirty="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Slide Image Placeholder 1"/>
          <p:cNvSpPr>
            <a:spLocks noGrp="1" noRot="1" noChangeAspect="1" noTextEdit="1"/>
          </p:cNvSpPr>
          <p:nvPr>
            <p:ph type="sldImg"/>
          </p:nvPr>
        </p:nvSpPr>
        <p:spPr bwMode="auto">
          <a:noFill/>
          <a:ln>
            <a:solidFill>
              <a:srgbClr val="000000"/>
            </a:solidFill>
            <a:miter lim="800000"/>
            <a:headEnd/>
            <a:tailEnd/>
          </a:ln>
        </p:spPr>
      </p:sp>
      <p:sp>
        <p:nvSpPr>
          <p:cNvPr id="108547"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dirty="0" smtClean="0"/>
          </a:p>
        </p:txBody>
      </p:sp>
      <p:sp>
        <p:nvSpPr>
          <p:cNvPr id="4" name="Slide Number Placeholder 3"/>
          <p:cNvSpPr>
            <a:spLocks noGrp="1"/>
          </p:cNvSpPr>
          <p:nvPr>
            <p:ph type="sldNum" sz="quarter" idx="5"/>
          </p:nvPr>
        </p:nvSpPr>
        <p:spPr/>
        <p:txBody>
          <a:bodyPr/>
          <a:lstStyle/>
          <a:p>
            <a:pPr>
              <a:defRPr/>
            </a:pPr>
            <a:fld id="{3841DDF8-967C-4FE5-A646-C19F1949C22D}" type="slidenum">
              <a:rPr lang="en-US" smtClean="0"/>
              <a:pPr>
                <a:defRPr/>
              </a:pPr>
              <a:t>28</a:t>
            </a:fld>
            <a:endParaRPr lang="en-US" dirty="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Slide Image Placeholder 1"/>
          <p:cNvSpPr>
            <a:spLocks noGrp="1" noRot="1" noChangeAspect="1" noTextEdit="1"/>
          </p:cNvSpPr>
          <p:nvPr>
            <p:ph type="sldImg"/>
          </p:nvPr>
        </p:nvSpPr>
        <p:spPr bwMode="auto">
          <a:noFill/>
          <a:ln>
            <a:solidFill>
              <a:srgbClr val="000000"/>
            </a:solidFill>
            <a:miter lim="800000"/>
            <a:headEnd/>
            <a:tailEnd/>
          </a:ln>
        </p:spPr>
      </p:sp>
      <p:sp>
        <p:nvSpPr>
          <p:cNvPr id="109571"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dirty="0" smtClean="0"/>
          </a:p>
        </p:txBody>
      </p:sp>
      <p:sp>
        <p:nvSpPr>
          <p:cNvPr id="4" name="Slide Number Placeholder 3"/>
          <p:cNvSpPr>
            <a:spLocks noGrp="1"/>
          </p:cNvSpPr>
          <p:nvPr>
            <p:ph type="sldNum" sz="quarter" idx="5"/>
          </p:nvPr>
        </p:nvSpPr>
        <p:spPr/>
        <p:txBody>
          <a:bodyPr/>
          <a:lstStyle/>
          <a:p>
            <a:pPr>
              <a:defRPr/>
            </a:pPr>
            <a:fld id="{E4E11EF8-AE58-4F5A-9D69-6128AC968125}" type="slidenum">
              <a:rPr lang="en-US" smtClean="0"/>
              <a:pPr>
                <a:defRPr/>
              </a:pPr>
              <a:t>29</a:t>
            </a:fld>
            <a:endParaRPr 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Slide Image Placeholder 1"/>
          <p:cNvSpPr>
            <a:spLocks noGrp="1" noRot="1" noChangeAspect="1" noTextEdit="1"/>
          </p:cNvSpPr>
          <p:nvPr>
            <p:ph type="sldImg"/>
          </p:nvPr>
        </p:nvSpPr>
        <p:spPr bwMode="auto">
          <a:noFill/>
          <a:ln>
            <a:solidFill>
              <a:srgbClr val="000000"/>
            </a:solidFill>
            <a:miter lim="800000"/>
            <a:headEnd/>
            <a:tailEnd/>
          </a:ln>
        </p:spPr>
      </p:sp>
      <p:sp>
        <p:nvSpPr>
          <p:cNvPr id="8397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en-US" dirty="0" smtClean="0"/>
          </a:p>
        </p:txBody>
      </p:sp>
      <p:sp>
        <p:nvSpPr>
          <p:cNvPr id="4" name="Slide Number Placeholder 3"/>
          <p:cNvSpPr>
            <a:spLocks noGrp="1"/>
          </p:cNvSpPr>
          <p:nvPr>
            <p:ph type="sldNum" sz="quarter" idx="5"/>
          </p:nvPr>
        </p:nvSpPr>
        <p:spPr/>
        <p:txBody>
          <a:bodyPr/>
          <a:lstStyle/>
          <a:p>
            <a:pPr>
              <a:defRPr/>
            </a:pPr>
            <a:fld id="{B3184C7D-8432-4C1A-B1E4-78884AD993CB}" type="slidenum">
              <a:rPr lang="en-US" smtClean="0"/>
              <a:pPr>
                <a:defRPr/>
              </a:pPr>
              <a:t>3</a:t>
            </a:fld>
            <a:endParaRPr lang="en-US" dirty="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Slide Image Placeholder 1"/>
          <p:cNvSpPr>
            <a:spLocks noGrp="1" noRot="1" noChangeAspect="1" noTextEdit="1"/>
          </p:cNvSpPr>
          <p:nvPr>
            <p:ph type="sldImg"/>
          </p:nvPr>
        </p:nvSpPr>
        <p:spPr bwMode="auto">
          <a:noFill/>
          <a:ln>
            <a:solidFill>
              <a:srgbClr val="000000"/>
            </a:solidFill>
            <a:miter lim="800000"/>
            <a:headEnd/>
            <a:tailEnd/>
          </a:ln>
        </p:spPr>
      </p:sp>
      <p:sp>
        <p:nvSpPr>
          <p:cNvPr id="11059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smtClean="0"/>
          </a:p>
        </p:txBody>
      </p:sp>
      <p:sp>
        <p:nvSpPr>
          <p:cNvPr id="110596"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3B2AEB07-6B95-40AD-8138-9B6763D1D7CD}" type="slidenum">
              <a:rPr lang="en-US" smtClean="0"/>
              <a:pPr fontAlgn="base">
                <a:spcBef>
                  <a:spcPct val="0"/>
                </a:spcBef>
                <a:spcAft>
                  <a:spcPct val="0"/>
                </a:spcAft>
                <a:defRPr/>
              </a:pPr>
              <a:t>30</a:t>
            </a:fld>
            <a:endParaRPr lang="en-US" dirty="0" smtClean="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Slide Image Placeholder 1"/>
          <p:cNvSpPr>
            <a:spLocks noGrp="1" noRot="1" noChangeAspect="1" noTextEdit="1"/>
          </p:cNvSpPr>
          <p:nvPr>
            <p:ph type="sldImg"/>
          </p:nvPr>
        </p:nvSpPr>
        <p:spPr bwMode="auto">
          <a:noFill/>
          <a:ln>
            <a:solidFill>
              <a:srgbClr val="000000"/>
            </a:solidFill>
            <a:miter lim="800000"/>
            <a:headEnd/>
            <a:tailEnd/>
          </a:ln>
        </p:spPr>
      </p:sp>
      <p:sp>
        <p:nvSpPr>
          <p:cNvPr id="111619"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8B8DEEF8-4A30-4EB7-AAAF-8560D8BF7D85}" type="slidenum">
              <a:rPr lang="en-US" smtClean="0">
                <a:solidFill>
                  <a:srgbClr val="000000"/>
                </a:solidFill>
              </a:rPr>
              <a:pPr fontAlgn="base">
                <a:spcBef>
                  <a:spcPct val="0"/>
                </a:spcBef>
                <a:spcAft>
                  <a:spcPct val="0"/>
                </a:spcAft>
                <a:defRPr/>
              </a:pPr>
              <a:t>31</a:t>
            </a:fld>
            <a:endParaRPr lang="en-US" dirty="0" smtClean="0">
              <a:solidFill>
                <a:srgbClr val="000000"/>
              </a:solidFill>
            </a:endParaRPr>
          </a:p>
        </p:txBody>
      </p:sp>
      <p:sp>
        <p:nvSpPr>
          <p:cNvPr id="111620" name="Notes Placeholder 4"/>
          <p:cNvSpPr>
            <a:spLocks noGrp="1"/>
          </p:cNvSpPr>
          <p:nvPr/>
        </p:nvSpPr>
        <p:spPr bwMode="auto">
          <a:xfrm>
            <a:off x="108325" y="4267200"/>
            <a:ext cx="6669943" cy="4654550"/>
          </a:xfrm>
          <a:prstGeom prst="rect">
            <a:avLst/>
          </a:prstGeom>
          <a:noFill/>
          <a:ln w="9525">
            <a:noFill/>
            <a:miter lim="800000"/>
            <a:headEnd/>
            <a:tailEnd/>
          </a:ln>
        </p:spPr>
        <p:txBody>
          <a:bodyPr lIns="92958" tIns="46479" rIns="92958" bIns="46479"/>
          <a:lstStyle/>
          <a:p>
            <a:r>
              <a:rPr lang="en-US" sz="1200" dirty="0" smtClean="0"/>
              <a:t>Employees </a:t>
            </a:r>
            <a:r>
              <a:rPr lang="en-US" sz="1200" dirty="0"/>
              <a:t>are eligible for various rewards, including  </a:t>
            </a:r>
            <a:r>
              <a:rPr lang="en-US" sz="1200" dirty="0" smtClean="0"/>
              <a:t>DQIs</a:t>
            </a:r>
            <a:r>
              <a:rPr lang="en-US" sz="1200" dirty="0" smtClean="0"/>
              <a:t>, SQIs, On-the-Spot, </a:t>
            </a:r>
            <a:r>
              <a:rPr lang="en-US" sz="1200" dirty="0"/>
              <a:t>and Special Act awards. </a:t>
            </a:r>
            <a:endParaRPr lang="en-US" sz="1200" dirty="0" smtClean="0"/>
          </a:p>
          <a:p>
            <a:endParaRPr lang="en-US" sz="1200" dirty="0"/>
          </a:p>
          <a:p>
            <a:r>
              <a:rPr lang="en-US" sz="1200" dirty="0"/>
              <a:t>The next two slides will describe each of the ways listed above to reward employees.</a:t>
            </a: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Slide Image Placeholder 1"/>
          <p:cNvSpPr>
            <a:spLocks noGrp="1" noRot="1" noChangeAspect="1" noTextEdit="1"/>
          </p:cNvSpPr>
          <p:nvPr>
            <p:ph type="sldImg"/>
          </p:nvPr>
        </p:nvSpPr>
        <p:spPr bwMode="auto">
          <a:noFill/>
          <a:ln>
            <a:solidFill>
              <a:srgbClr val="000000"/>
            </a:solidFill>
            <a:miter lim="800000"/>
            <a:headEnd/>
            <a:tailEnd/>
          </a:ln>
        </p:spPr>
      </p:sp>
      <p:sp>
        <p:nvSpPr>
          <p:cNvPr id="3" name="Notes Placeholder 2"/>
          <p:cNvSpPr>
            <a:spLocks noGrp="1"/>
          </p:cNvSpPr>
          <p:nvPr>
            <p:ph type="body" idx="1"/>
          </p:nvPr>
        </p:nvSpPr>
        <p:spPr/>
        <p:txBody>
          <a:bodyPr>
            <a:noAutofit/>
          </a:bodyPr>
          <a:lstStyle/>
          <a:p>
            <a:pPr eaLnBrk="1" fontAlgn="auto" hangingPunct="1">
              <a:spcBef>
                <a:spcPts val="0"/>
              </a:spcBef>
              <a:spcAft>
                <a:spcPts val="0"/>
              </a:spcAft>
              <a:defRPr/>
            </a:pPr>
            <a:r>
              <a:rPr lang="en-US" dirty="0" smtClean="0"/>
              <a:t>DCIPS Awards and Recognition program, approving officials are encouraged to use the full range of non-monetary and monetary awards available to recognize DCIPS employees for their accomplishments:</a:t>
            </a:r>
          </a:p>
          <a:p>
            <a:pPr eaLnBrk="1" fontAlgn="auto" hangingPunct="1">
              <a:spcBef>
                <a:spcPts val="0"/>
              </a:spcBef>
              <a:spcAft>
                <a:spcPts val="0"/>
              </a:spcAft>
              <a:defRPr/>
            </a:pPr>
            <a:endParaRPr lang="en-US" dirty="0" smtClean="0"/>
          </a:p>
          <a:p>
            <a:pPr marL="109538" indent="-109538" eaLnBrk="1" fontAlgn="auto" hangingPunct="1">
              <a:spcBef>
                <a:spcPts val="0"/>
              </a:spcBef>
              <a:spcAft>
                <a:spcPts val="0"/>
              </a:spcAft>
              <a:buFont typeface="Wingdings" pitchFamily="2" charset="2"/>
              <a:buChar char="§"/>
              <a:defRPr/>
            </a:pPr>
            <a:r>
              <a:rPr lang="en-US" dirty="0" smtClean="0"/>
              <a:t>A Special Act or Service Award is a cash award given to recognize a meritorious personal effort, act, service or other achievement accomplished within or outside assigned job responsibilities. The maximum award amount is $2,000 (</a:t>
            </a:r>
            <a:r>
              <a:rPr lang="en-US" dirty="0" err="1" smtClean="0"/>
              <a:t>DoDI</a:t>
            </a:r>
            <a:r>
              <a:rPr lang="en-US" dirty="0" smtClean="0"/>
              <a:t> 1400.25, Volume 2008</a:t>
            </a:r>
            <a:r>
              <a:rPr lang="en-US" dirty="0" smtClean="0"/>
              <a:t>),</a:t>
            </a:r>
            <a:r>
              <a:rPr lang="en-US" baseline="0" dirty="0" smtClean="0"/>
              <a:t> but has been waived until the policy is reissued to remove limitation; therefore, raised to no more than  $10,000.</a:t>
            </a:r>
            <a:endParaRPr lang="en-US" dirty="0" smtClean="0"/>
          </a:p>
          <a:p>
            <a:pPr marL="109538" indent="-109538" eaLnBrk="1" fontAlgn="auto" hangingPunct="1">
              <a:spcBef>
                <a:spcPts val="0"/>
              </a:spcBef>
              <a:spcAft>
                <a:spcPts val="0"/>
              </a:spcAft>
              <a:buFont typeface="Wingdings" pitchFamily="2" charset="2"/>
              <a:buChar char="§"/>
              <a:defRPr/>
            </a:pPr>
            <a:endParaRPr lang="en-US" dirty="0" smtClean="0"/>
          </a:p>
          <a:p>
            <a:pPr marL="109538" indent="-109538" eaLnBrk="1" fontAlgn="auto" hangingPunct="1">
              <a:spcBef>
                <a:spcPts val="0"/>
              </a:spcBef>
              <a:spcAft>
                <a:spcPts val="0"/>
              </a:spcAft>
              <a:buFont typeface="Wingdings" pitchFamily="2" charset="2"/>
              <a:buChar char="§"/>
              <a:defRPr/>
            </a:pPr>
            <a:r>
              <a:rPr lang="en-US" dirty="0" smtClean="0"/>
              <a:t>On-the-Spot cash award is a small Special Act or Service Award that may be given by a supervisor for day-to-day accomplishments of subordinate employees. Amounts for this award range from $50 to $500. Based on volume 2008.</a:t>
            </a:r>
          </a:p>
          <a:p>
            <a:pPr marL="109538" indent="-109538" eaLnBrk="1" fontAlgn="auto" hangingPunct="1">
              <a:spcBef>
                <a:spcPts val="0"/>
              </a:spcBef>
              <a:spcAft>
                <a:spcPts val="0"/>
              </a:spcAft>
              <a:buFont typeface="Wingdings" pitchFamily="2" charset="2"/>
              <a:buChar char="§"/>
              <a:defRPr/>
            </a:pPr>
            <a:endParaRPr lang="en-US" dirty="0" smtClean="0"/>
          </a:p>
          <a:p>
            <a:pPr marL="109538" indent="-109538" eaLnBrk="1" fontAlgn="auto" hangingPunct="1">
              <a:spcBef>
                <a:spcPts val="0"/>
              </a:spcBef>
              <a:spcAft>
                <a:spcPts val="0"/>
              </a:spcAft>
              <a:buFont typeface="Wingdings" pitchFamily="2" charset="2"/>
              <a:buChar char="§"/>
              <a:defRPr/>
            </a:pPr>
            <a:r>
              <a:rPr lang="en-US" dirty="0" smtClean="0"/>
              <a:t>A Time-Off Award (TOA) may be granted to an employee for up to 40 hours for a single contribution. A maximum of 80 hours time off may be granted to an employee during a leave year without charge to leave or loss of pay as an award for achievements or performance contributing to the Army mission. A TOA may be used alone or in combination with monetary or honorary awards</a:t>
            </a:r>
            <a:r>
              <a:rPr lang="en-US" dirty="0" smtClean="0"/>
              <a:t>, </a:t>
            </a:r>
            <a:endParaRPr lang="en-US" dirty="0" smtClean="0"/>
          </a:p>
        </p:txBody>
      </p:sp>
      <p:sp>
        <p:nvSpPr>
          <p:cNvPr id="112644"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12206FB2-BE44-4E19-A50D-F7C1D857C8F8}" type="slidenum">
              <a:rPr lang="en-US" smtClean="0">
                <a:solidFill>
                  <a:srgbClr val="000000"/>
                </a:solidFill>
              </a:rPr>
              <a:pPr fontAlgn="base">
                <a:spcBef>
                  <a:spcPct val="0"/>
                </a:spcBef>
                <a:spcAft>
                  <a:spcPct val="0"/>
                </a:spcAft>
                <a:defRPr/>
              </a:pPr>
              <a:t>32</a:t>
            </a:fld>
            <a:endParaRPr lang="en-US" dirty="0" smtClean="0">
              <a:solidFill>
                <a:srgbClr val="000000"/>
              </a:solidFill>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E721EEE5-2335-4FF2-926A-1C0F9CE99D64}" type="slidenum">
              <a:rPr lang="en-US" smtClean="0">
                <a:solidFill>
                  <a:srgbClr val="000000"/>
                </a:solidFill>
              </a:rPr>
              <a:pPr fontAlgn="base">
                <a:spcBef>
                  <a:spcPct val="0"/>
                </a:spcBef>
                <a:spcAft>
                  <a:spcPct val="0"/>
                </a:spcAft>
                <a:defRPr/>
              </a:pPr>
              <a:t>33</a:t>
            </a:fld>
            <a:endParaRPr lang="en-US" dirty="0" smtClean="0">
              <a:solidFill>
                <a:srgbClr val="000000"/>
              </a:solidFill>
            </a:endParaRPr>
          </a:p>
        </p:txBody>
      </p:sp>
      <p:sp>
        <p:nvSpPr>
          <p:cNvPr id="115715" name="Rectangle 2"/>
          <p:cNvSpPr>
            <a:spLocks noGrp="1" noRot="1" noChangeAspect="1" noChangeArrowheads="1" noTextEdit="1"/>
          </p:cNvSpPr>
          <p:nvPr>
            <p:ph type="sldImg"/>
          </p:nvPr>
        </p:nvSpPr>
        <p:spPr bwMode="auto">
          <a:xfrm>
            <a:off x="1117600" y="700088"/>
            <a:ext cx="4646613" cy="3484562"/>
          </a:xfrm>
          <a:noFill/>
          <a:ln>
            <a:solidFill>
              <a:srgbClr val="000000"/>
            </a:solidFill>
            <a:miter lim="800000"/>
            <a:headEnd/>
            <a:tailEnd/>
          </a:ln>
        </p:spPr>
      </p:sp>
      <p:sp>
        <p:nvSpPr>
          <p:cNvPr id="54276" name="Rectangle 3"/>
          <p:cNvSpPr>
            <a:spLocks noGrp="1" noChangeArrowheads="1"/>
          </p:cNvSpPr>
          <p:nvPr>
            <p:ph type="body" idx="1"/>
          </p:nvPr>
        </p:nvSpPr>
        <p:spPr>
          <a:xfrm>
            <a:off x="305859" y="4416425"/>
            <a:ext cx="5887773" cy="4179888"/>
          </a:xfrm>
          <a:ln/>
        </p:spPr>
        <p:txBody>
          <a:bodyPr/>
          <a:lstStyle/>
          <a:p>
            <a:pPr marL="109538" indent="-109538" eaLnBrk="1" fontAlgn="auto" hangingPunct="1">
              <a:spcBef>
                <a:spcPts val="0"/>
              </a:spcBef>
              <a:spcAft>
                <a:spcPts val="0"/>
              </a:spcAft>
              <a:buFont typeface="Wingdings" pitchFamily="2" charset="2"/>
              <a:buChar char="§"/>
              <a:defRPr/>
            </a:pPr>
            <a:r>
              <a:rPr lang="en-US" dirty="0" smtClean="0"/>
              <a:t>The Army DCIPS website is </a:t>
            </a:r>
            <a:r>
              <a:rPr lang="en-US" dirty="0" smtClean="0"/>
              <a:t>on NIPR</a:t>
            </a:r>
            <a:endParaRPr lang="en-US" dirty="0" smtClean="0"/>
          </a:p>
          <a:p>
            <a:pPr marL="109538" indent="-109538" eaLnBrk="1" fontAlgn="auto" hangingPunct="1">
              <a:spcBef>
                <a:spcPts val="0"/>
              </a:spcBef>
              <a:spcAft>
                <a:spcPts val="0"/>
              </a:spcAft>
              <a:buFont typeface="Wingdings" pitchFamily="2" charset="2"/>
              <a:buChar char="§"/>
              <a:defRPr/>
            </a:pPr>
            <a:r>
              <a:rPr lang="en-US" dirty="0" smtClean="0"/>
              <a:t>The Army DCIPS website is a comprehensive repository of all DCIPS materials since inception.</a:t>
            </a:r>
          </a:p>
          <a:p>
            <a:pPr marL="231775" lvl="1" indent="-122238" eaLnBrk="1" fontAlgn="auto" hangingPunct="1">
              <a:spcBef>
                <a:spcPts val="0"/>
              </a:spcBef>
              <a:spcAft>
                <a:spcPts val="0"/>
              </a:spcAft>
              <a:buFont typeface="Wingdings" pitchFamily="2" charset="2"/>
              <a:buChar char="§"/>
              <a:defRPr/>
            </a:pPr>
            <a:r>
              <a:rPr lang="en-US" dirty="0" smtClean="0"/>
              <a:t> Policy</a:t>
            </a:r>
          </a:p>
          <a:p>
            <a:pPr marL="231775" lvl="1" indent="-122238" eaLnBrk="1" fontAlgn="auto" hangingPunct="1">
              <a:spcBef>
                <a:spcPts val="0"/>
              </a:spcBef>
              <a:spcAft>
                <a:spcPts val="0"/>
              </a:spcAft>
              <a:buFont typeface="Wingdings" pitchFamily="2" charset="2"/>
              <a:buChar char="§"/>
              <a:defRPr/>
            </a:pPr>
            <a:r>
              <a:rPr lang="en-US" dirty="0" smtClean="0"/>
              <a:t> Communications</a:t>
            </a:r>
          </a:p>
          <a:p>
            <a:pPr marL="231775" lvl="1" indent="-122238" eaLnBrk="1" fontAlgn="auto" hangingPunct="1">
              <a:spcBef>
                <a:spcPts val="0"/>
              </a:spcBef>
              <a:spcAft>
                <a:spcPts val="0"/>
              </a:spcAft>
              <a:buFont typeface="Wingdings" pitchFamily="2" charset="2"/>
              <a:buChar char="§"/>
              <a:defRPr/>
            </a:pPr>
            <a:r>
              <a:rPr lang="en-US" dirty="0" smtClean="0"/>
              <a:t> Trainings</a:t>
            </a:r>
          </a:p>
          <a:p>
            <a:pPr marL="231775" lvl="1" indent="-122238" eaLnBrk="1" fontAlgn="auto" hangingPunct="1">
              <a:spcBef>
                <a:spcPts val="0"/>
              </a:spcBef>
              <a:spcAft>
                <a:spcPts val="0"/>
              </a:spcAft>
              <a:buFont typeface="Wingdings" pitchFamily="2" charset="2"/>
              <a:buChar char="§"/>
              <a:defRPr/>
            </a:pPr>
            <a:r>
              <a:rPr lang="en-US" dirty="0" smtClean="0"/>
              <a:t> Guides</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Slide Image Placeholder 1"/>
          <p:cNvSpPr>
            <a:spLocks noGrp="1" noRot="1" noChangeAspect="1" noTextEdit="1"/>
          </p:cNvSpPr>
          <p:nvPr>
            <p:ph type="sldImg"/>
          </p:nvPr>
        </p:nvSpPr>
        <p:spPr bwMode="auto">
          <a:noFill/>
          <a:ln>
            <a:solidFill>
              <a:srgbClr val="000000"/>
            </a:solidFill>
            <a:miter lim="800000"/>
            <a:headEnd/>
            <a:tailEnd/>
          </a:ln>
        </p:spPr>
      </p:sp>
      <p:sp>
        <p:nvSpPr>
          <p:cNvPr id="84995" name="Notes Placeholder 2"/>
          <p:cNvSpPr>
            <a:spLocks noGrp="1"/>
          </p:cNvSpPr>
          <p:nvPr>
            <p:ph type="body" idx="1"/>
          </p:nvPr>
        </p:nvSpPr>
        <p:spPr bwMode="auto">
          <a:noFill/>
        </p:spPr>
        <p:txBody>
          <a:bodyPr wrap="square" numCol="1" anchor="t" anchorCtr="0" compatLnSpc="1">
            <a:prstTxWarp prst="textNoShape">
              <a:avLst/>
            </a:prstTxWarp>
          </a:bodyPr>
          <a:lstStyle/>
          <a:p>
            <a:pPr marL="231775" indent="-231775" eaLnBrk="1" hangingPunct="1">
              <a:spcBef>
                <a:spcPct val="0"/>
              </a:spcBef>
            </a:pPr>
            <a:r>
              <a:rPr lang="en-US" dirty="0" smtClean="0"/>
              <a:t>These tools are used by the Pay Pool Data Administrator to support the Performance-Based Compensation program</a:t>
            </a:r>
          </a:p>
          <a:p>
            <a:pPr marL="231775" indent="-231775" eaLnBrk="1" hangingPunct="1">
              <a:spcBef>
                <a:spcPct val="0"/>
              </a:spcBef>
            </a:pPr>
            <a:endParaRPr lang="en-US" dirty="0" smtClean="0"/>
          </a:p>
          <a:p>
            <a:pPr marL="231775" indent="-231775" eaLnBrk="1" hangingPunct="1">
              <a:spcBef>
                <a:spcPct val="0"/>
              </a:spcBef>
              <a:buFont typeface="Wingdings" pitchFamily="2" charset="2"/>
              <a:buChar char="§"/>
            </a:pPr>
            <a:r>
              <a:rPr lang="en-US" dirty="0" smtClean="0"/>
              <a:t>PAA contains employees approved ratings and will be used to load the CWB</a:t>
            </a:r>
          </a:p>
          <a:p>
            <a:pPr marL="231775" indent="-231775" eaLnBrk="1" hangingPunct="1">
              <a:spcBef>
                <a:spcPct val="0"/>
              </a:spcBef>
              <a:buFont typeface="Wingdings" pitchFamily="2" charset="2"/>
              <a:buChar char="§"/>
            </a:pPr>
            <a:r>
              <a:rPr lang="en-US" dirty="0" smtClean="0"/>
              <a:t>DCPDS contains employees personnel data such as salary, date of last promotions, etc. It will be used by Data administrators, HR personnel to administer the Pay Pool process.</a:t>
            </a:r>
          </a:p>
          <a:p>
            <a:pPr marL="231775" indent="-231775" eaLnBrk="1" hangingPunct="1">
              <a:spcBef>
                <a:spcPct val="0"/>
              </a:spcBef>
              <a:buFont typeface="Wingdings" pitchFamily="2" charset="2"/>
              <a:buChar char="§"/>
            </a:pPr>
            <a:r>
              <a:rPr lang="en-US" dirty="0" smtClean="0"/>
              <a:t>CWB contains employees ratings, up-to-date salary information, and the </a:t>
            </a:r>
            <a:r>
              <a:rPr lang="en-US" sz="1200" dirty="0" smtClean="0">
                <a:solidFill>
                  <a:schemeClr val="tx1"/>
                </a:solidFill>
                <a:cs typeface="Arial" pitchFamily="34" charset="0"/>
              </a:rPr>
              <a:t>base-pay increase monetary award </a:t>
            </a:r>
            <a:r>
              <a:rPr lang="en-US" dirty="0" smtClean="0"/>
              <a:t>algorithm </a:t>
            </a:r>
            <a:r>
              <a:rPr lang="en-US" dirty="0" smtClean="0"/>
              <a:t>that calculates </a:t>
            </a:r>
            <a:r>
              <a:rPr lang="en-US" sz="1200" dirty="0" smtClean="0">
                <a:solidFill>
                  <a:schemeClr val="tx1"/>
                </a:solidFill>
                <a:cs typeface="Arial" pitchFamily="34" charset="0"/>
              </a:rPr>
              <a:t>base-pay increase monetary award </a:t>
            </a:r>
            <a:r>
              <a:rPr lang="en-US" dirty="0" smtClean="0"/>
              <a:t> recommendations</a:t>
            </a:r>
            <a:endParaRPr lang="en-US" dirty="0" smtClean="0"/>
          </a:p>
        </p:txBody>
      </p:sp>
      <p:sp>
        <p:nvSpPr>
          <p:cNvPr id="91140"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41AD1E5B-D654-47AB-A7D8-D4A4D1A6F725}" type="slidenum">
              <a:rPr lang="en-US" smtClean="0"/>
              <a:pPr fontAlgn="base">
                <a:spcBef>
                  <a:spcPct val="0"/>
                </a:spcBef>
                <a:spcAft>
                  <a:spcPct val="0"/>
                </a:spcAft>
                <a:defRPr/>
              </a:pPr>
              <a:t>4</a:t>
            </a:fld>
            <a:endParaRPr lang="en-US" dirty="0"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Slide Image Placeholder 1"/>
          <p:cNvSpPr>
            <a:spLocks noGrp="1" noRot="1" noChangeAspect="1" noTextEdit="1"/>
          </p:cNvSpPr>
          <p:nvPr>
            <p:ph type="sldImg"/>
          </p:nvPr>
        </p:nvSpPr>
        <p:spPr bwMode="auto">
          <a:noFill/>
          <a:ln>
            <a:solidFill>
              <a:srgbClr val="000000"/>
            </a:solidFill>
            <a:miter lim="800000"/>
            <a:headEnd/>
            <a:tailEnd/>
          </a:ln>
        </p:spPr>
      </p:sp>
      <p:sp>
        <p:nvSpPr>
          <p:cNvPr id="86019" name="Notes Placeholder 2"/>
          <p:cNvSpPr>
            <a:spLocks noGrp="1"/>
          </p:cNvSpPr>
          <p:nvPr>
            <p:ph type="body" idx="1"/>
          </p:nvPr>
        </p:nvSpPr>
        <p:spPr bwMode="auto">
          <a:xfrm>
            <a:off x="109919" y="4267200"/>
            <a:ext cx="6743220" cy="4883150"/>
          </a:xfrm>
          <a:noFill/>
        </p:spPr>
        <p:txBody>
          <a:bodyPr wrap="square" numCol="1" anchor="t" anchorCtr="0" compatLnSpc="1">
            <a:prstTxWarp prst="textNoShape">
              <a:avLst/>
            </a:prstTxWarp>
          </a:bodyPr>
          <a:lstStyle/>
          <a:p>
            <a:pPr eaLnBrk="1" hangingPunct="1">
              <a:spcBef>
                <a:spcPct val="0"/>
              </a:spcBef>
            </a:pPr>
            <a:r>
              <a:rPr lang="en-US" dirty="0" smtClean="0"/>
              <a:t>Speaker’s notes:</a:t>
            </a:r>
          </a:p>
          <a:p>
            <a:pPr eaLnBrk="1" hangingPunct="1">
              <a:spcBef>
                <a:spcPct val="0"/>
              </a:spcBef>
            </a:pPr>
            <a:endParaRPr lang="en-US" dirty="0" smtClean="0"/>
          </a:p>
          <a:p>
            <a:pPr eaLnBrk="1" hangingPunct="1">
              <a:spcBef>
                <a:spcPct val="0"/>
              </a:spcBef>
            </a:pPr>
            <a:r>
              <a:rPr lang="en-US" dirty="0" smtClean="0"/>
              <a:t>The guiding principles of the Pay</a:t>
            </a:r>
            <a:r>
              <a:rPr lang="en-US" baseline="0" dirty="0" smtClean="0"/>
              <a:t> Pool </a:t>
            </a:r>
            <a:r>
              <a:rPr lang="en-US" dirty="0" smtClean="0"/>
              <a:t>process are to: </a:t>
            </a:r>
          </a:p>
          <a:p>
            <a:pPr eaLnBrk="1" hangingPunct="1">
              <a:spcBef>
                <a:spcPct val="0"/>
              </a:spcBef>
              <a:buFont typeface="Wingdings" pitchFamily="2" charset="2"/>
              <a:buChar char="§"/>
            </a:pPr>
            <a:r>
              <a:rPr lang="en-US" dirty="0" smtClean="0"/>
              <a:t>Provide credible, transparent, and consistent processes to determine </a:t>
            </a:r>
            <a:r>
              <a:rPr lang="en-US" sz="1200" kern="1200" dirty="0" smtClean="0">
                <a:solidFill>
                  <a:schemeClr val="tx1"/>
                </a:solidFill>
                <a:latin typeface="Arial" pitchFamily="34" charset="0"/>
                <a:ea typeface="+mn-ea"/>
                <a:cs typeface="Arial" pitchFamily="34" charset="0"/>
              </a:rPr>
              <a:t>base-pay </a:t>
            </a:r>
            <a:r>
              <a:rPr lang="en-US" sz="1200" kern="1200" dirty="0" smtClean="0">
                <a:solidFill>
                  <a:schemeClr val="tx1"/>
                </a:solidFill>
                <a:latin typeface="Arial" pitchFamily="34" charset="0"/>
                <a:ea typeface="+mn-ea"/>
                <a:cs typeface="Arial" pitchFamily="34" charset="0"/>
              </a:rPr>
              <a:t>increase monetary awards</a:t>
            </a:r>
            <a:endParaRPr lang="en-US" dirty="0" smtClean="0"/>
          </a:p>
          <a:p>
            <a:pPr eaLnBrk="1" hangingPunct="1">
              <a:spcBef>
                <a:spcPct val="0"/>
              </a:spcBef>
              <a:buFont typeface="Wingdings" pitchFamily="2" charset="2"/>
              <a:buChar char="§"/>
            </a:pPr>
            <a:r>
              <a:rPr lang="en-US" dirty="0" smtClean="0"/>
              <a:t> Develop and implement an effective </a:t>
            </a:r>
            <a:r>
              <a:rPr lang="en-US" dirty="0" smtClean="0"/>
              <a:t>program </a:t>
            </a:r>
            <a:r>
              <a:rPr lang="en-US" dirty="0" smtClean="0"/>
              <a:t>that will appropriate reward </a:t>
            </a:r>
            <a:r>
              <a:rPr lang="en-US" dirty="0" smtClean="0"/>
              <a:t>eligible top </a:t>
            </a:r>
            <a:r>
              <a:rPr lang="en-US" dirty="0" smtClean="0"/>
              <a:t>performing employees during the performance period</a:t>
            </a:r>
          </a:p>
          <a:p>
            <a:pPr eaLnBrk="1" hangingPunct="1">
              <a:spcBef>
                <a:spcPct val="0"/>
              </a:spcBef>
              <a:buFont typeface="Wingdings" pitchFamily="2" charset="2"/>
              <a:buChar char="§"/>
            </a:pPr>
            <a:r>
              <a:rPr lang="en-US" dirty="0" smtClean="0"/>
              <a:t> Continue to educate and increase awareness around DCIPS, performance management, and performance-based recognition.</a:t>
            </a:r>
          </a:p>
          <a:p>
            <a:pPr eaLnBrk="1" hangingPunct="1">
              <a:spcBef>
                <a:spcPct val="0"/>
              </a:spcBef>
              <a:buFont typeface="Wingdings" pitchFamily="2" charset="2"/>
              <a:buNone/>
            </a:pPr>
            <a:endParaRPr lang="en-US" dirty="0" smtClean="0"/>
          </a:p>
          <a:p>
            <a:pPr eaLnBrk="1" hangingPunct="1">
              <a:spcBef>
                <a:spcPct val="0"/>
              </a:spcBef>
            </a:pPr>
            <a:r>
              <a:rPr lang="en-US" dirty="0" smtClean="0"/>
              <a:t>Since ratings drive </a:t>
            </a:r>
            <a:r>
              <a:rPr lang="en-US" sz="1200" dirty="0" smtClean="0">
                <a:solidFill>
                  <a:schemeClr val="tx1"/>
                </a:solidFill>
                <a:cs typeface="Arial" pitchFamily="34" charset="0"/>
              </a:rPr>
              <a:t>base-pay increase monetary award </a:t>
            </a:r>
            <a:r>
              <a:rPr lang="en-US" dirty="0" smtClean="0"/>
              <a:t> </a:t>
            </a:r>
            <a:r>
              <a:rPr lang="en-US" dirty="0" smtClean="0"/>
              <a:t>under DCIPS, an employee’s performance rating (numerical value of 1-5) determines whether they are eligible </a:t>
            </a:r>
            <a:r>
              <a:rPr lang="en-US" sz="1200" kern="1200" dirty="0" smtClean="0">
                <a:solidFill>
                  <a:schemeClr val="tx1"/>
                </a:solidFill>
                <a:latin typeface="Arial" pitchFamily="34" charset="0"/>
                <a:ea typeface="+mn-ea"/>
                <a:cs typeface="Arial" pitchFamily="34" charset="0"/>
              </a:rPr>
              <a:t>base-pay </a:t>
            </a:r>
            <a:r>
              <a:rPr lang="en-US" sz="1200" kern="1200" dirty="0" smtClean="0">
                <a:solidFill>
                  <a:schemeClr val="tx1"/>
                </a:solidFill>
                <a:latin typeface="Arial" pitchFamily="34" charset="0"/>
                <a:ea typeface="+mn-ea"/>
                <a:cs typeface="Arial" pitchFamily="34" charset="0"/>
              </a:rPr>
              <a:t>increase monetary </a:t>
            </a:r>
            <a:r>
              <a:rPr lang="en-US" sz="1200" kern="1200" dirty="0" smtClean="0">
                <a:solidFill>
                  <a:schemeClr val="tx1"/>
                </a:solidFill>
                <a:latin typeface="Arial" pitchFamily="34" charset="0"/>
                <a:ea typeface="+mn-ea"/>
                <a:cs typeface="Arial" pitchFamily="34" charset="0"/>
              </a:rPr>
              <a:t>award by being in the Top Percentages of scores</a:t>
            </a:r>
            <a:r>
              <a:rPr lang="en-US" dirty="0" smtClean="0"/>
              <a:t>.  </a:t>
            </a:r>
            <a:r>
              <a:rPr lang="en-US" dirty="0" smtClean="0"/>
              <a:t>It is critical that employees understand that DCIPS is system that is intended to reward high </a:t>
            </a:r>
            <a:r>
              <a:rPr lang="en-US" dirty="0" smtClean="0"/>
              <a:t>performers</a:t>
            </a:r>
            <a:r>
              <a:rPr lang="en-US" baseline="0" dirty="0" smtClean="0"/>
              <a:t>.</a:t>
            </a:r>
            <a:endParaRPr lang="en-US" dirty="0" smtClean="0"/>
          </a:p>
          <a:p>
            <a:pPr eaLnBrk="1" hangingPunct="1">
              <a:spcBef>
                <a:spcPct val="0"/>
              </a:spcBef>
            </a:pPr>
            <a:endParaRPr lang="en-US" dirty="0" smtClean="0"/>
          </a:p>
          <a:p>
            <a:pPr eaLnBrk="1" hangingPunct="1">
              <a:spcBef>
                <a:spcPct val="0"/>
              </a:spcBef>
            </a:pPr>
            <a:r>
              <a:rPr lang="en-US" dirty="0" smtClean="0"/>
              <a:t>Reminder:  DCIPS includes a performance management performance review authority (PM PRA) that provides oversight across the organization to ensure rating consistency.  The role of the PM PRA is to conduct a statistical review of the employee evaluations of record and Closeout Performance Evaluations and return the ratings if too high or too low or if more information is needed to justify a rating.</a:t>
            </a:r>
          </a:p>
          <a:p>
            <a:pPr eaLnBrk="1" hangingPunct="1">
              <a:spcBef>
                <a:spcPct val="0"/>
              </a:spcBef>
            </a:pPr>
            <a:endParaRPr lang="en-US" dirty="0" smtClean="0"/>
          </a:p>
          <a:p>
            <a:pPr eaLnBrk="1" hangingPunct="1">
              <a:spcBef>
                <a:spcPct val="0"/>
              </a:spcBef>
            </a:pPr>
            <a:endParaRPr lang="en-US" dirty="0" smtClean="0"/>
          </a:p>
        </p:txBody>
      </p:sp>
      <p:sp>
        <p:nvSpPr>
          <p:cNvPr id="64516"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3C419389-9975-4554-B385-CC302B37E37D}" type="slidenum">
              <a:rPr lang="en-US" smtClean="0"/>
              <a:pPr fontAlgn="base">
                <a:spcBef>
                  <a:spcPct val="0"/>
                </a:spcBef>
                <a:spcAft>
                  <a:spcPct val="0"/>
                </a:spcAft>
                <a:defRPr/>
              </a:pPr>
              <a:t>5</a:t>
            </a:fld>
            <a:endParaRPr lang="en-US" dirty="0"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Slide Image Placeholder 1"/>
          <p:cNvSpPr>
            <a:spLocks noGrp="1" noRot="1" noChangeAspect="1" noTextEdit="1"/>
          </p:cNvSpPr>
          <p:nvPr>
            <p:ph type="sldImg"/>
          </p:nvPr>
        </p:nvSpPr>
        <p:spPr bwMode="auto">
          <a:noFill/>
          <a:ln>
            <a:solidFill>
              <a:srgbClr val="000000"/>
            </a:solidFill>
            <a:miter lim="800000"/>
            <a:headEnd/>
            <a:tailEnd/>
          </a:ln>
        </p:spPr>
      </p:sp>
      <p:sp>
        <p:nvSpPr>
          <p:cNvPr id="8704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dirty="0" smtClean="0"/>
              <a:t>References: </a:t>
            </a:r>
          </a:p>
          <a:p>
            <a:pPr eaLnBrk="1" hangingPunct="1">
              <a:spcBef>
                <a:spcPct val="0"/>
              </a:spcBef>
            </a:pPr>
            <a:r>
              <a:rPr lang="en-US" b="1" dirty="0" smtClean="0"/>
              <a:t>VOL 2012 – Defense Civilian Intelligence Personnel System Performance-Based </a:t>
            </a:r>
            <a:r>
              <a:rPr lang="en-US" b="1" dirty="0" smtClean="0"/>
              <a:t>Compensation </a:t>
            </a:r>
            <a:r>
              <a:rPr lang="en-US" b="1" dirty="0" smtClean="0"/>
              <a:t>Program</a:t>
            </a:r>
          </a:p>
          <a:p>
            <a:pPr eaLnBrk="1" hangingPunct="1">
              <a:spcBef>
                <a:spcPct val="0"/>
              </a:spcBef>
            </a:pPr>
            <a:endParaRPr lang="en-US" b="1" dirty="0" smtClean="0"/>
          </a:p>
          <a:p>
            <a:pPr eaLnBrk="1" hangingPunct="1">
              <a:spcBef>
                <a:spcPct val="0"/>
              </a:spcBef>
            </a:pPr>
            <a:r>
              <a:rPr lang="en-US" dirty="0" smtClean="0"/>
              <a:t>Within Army, effective in Fiscal Year 2022, there </a:t>
            </a:r>
            <a:r>
              <a:rPr lang="en-US" dirty="0" smtClean="0"/>
              <a:t>are </a:t>
            </a:r>
            <a:r>
              <a:rPr lang="en-US" dirty="0" smtClean="0"/>
              <a:t>two </a:t>
            </a:r>
            <a:r>
              <a:rPr lang="en-US" dirty="0" smtClean="0"/>
              <a:t>types of rewards available to employees through the Army Performance-Based Compensation Program (via Pay Pools): </a:t>
            </a:r>
            <a:r>
              <a:rPr lang="en-US" dirty="0" smtClean="0"/>
              <a:t>a </a:t>
            </a:r>
            <a:r>
              <a:rPr lang="en-US" dirty="0" smtClean="0"/>
              <a:t>DQI, and a DCIPS SQI.  </a:t>
            </a:r>
          </a:p>
          <a:p>
            <a:pPr eaLnBrk="1" hangingPunct="1">
              <a:spcBef>
                <a:spcPct val="0"/>
              </a:spcBef>
            </a:pPr>
            <a:endParaRPr lang="en-US" dirty="0" smtClean="0"/>
          </a:p>
        </p:txBody>
      </p:sp>
      <p:sp>
        <p:nvSpPr>
          <p:cNvPr id="93188"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E207ECE9-13BE-416F-ADD6-455CE644A11A}" type="slidenum">
              <a:rPr lang="en-US" smtClean="0">
                <a:solidFill>
                  <a:srgbClr val="000000"/>
                </a:solidFill>
              </a:rPr>
              <a:pPr fontAlgn="base">
                <a:spcBef>
                  <a:spcPct val="0"/>
                </a:spcBef>
                <a:spcAft>
                  <a:spcPct val="0"/>
                </a:spcAft>
                <a:defRPr/>
              </a:pPr>
              <a:t>6</a:t>
            </a:fld>
            <a:endParaRPr lang="en-US" dirty="0" smtClean="0">
              <a:solidFill>
                <a:srgbClr val="000000"/>
              </a:solidFill>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Slide Image Placeholder 1"/>
          <p:cNvSpPr>
            <a:spLocks noGrp="1" noRot="1" noChangeAspect="1" noTextEdit="1"/>
          </p:cNvSpPr>
          <p:nvPr>
            <p:ph type="sldImg"/>
          </p:nvPr>
        </p:nvSpPr>
        <p:spPr bwMode="auto">
          <a:noFill/>
          <a:ln>
            <a:solidFill>
              <a:srgbClr val="000000"/>
            </a:solidFill>
            <a:miter lim="800000"/>
            <a:headEnd/>
            <a:tailEnd/>
          </a:ln>
        </p:spPr>
      </p:sp>
      <p:sp>
        <p:nvSpPr>
          <p:cNvPr id="3" name="Notes Placeholder 2"/>
          <p:cNvSpPr>
            <a:spLocks noGrp="1"/>
          </p:cNvSpPr>
          <p:nvPr>
            <p:ph type="body" idx="1"/>
          </p:nvPr>
        </p:nvSpPr>
        <p:spPr>
          <a:xfrm>
            <a:off x="108325" y="4267201"/>
            <a:ext cx="6595071" cy="4657725"/>
          </a:xfrm>
        </p:spPr>
        <p:txBody>
          <a:bodyPr/>
          <a:lstStyle/>
          <a:p>
            <a:pPr eaLnBrk="1" fontAlgn="auto" hangingPunct="1">
              <a:spcBef>
                <a:spcPts val="0"/>
              </a:spcBef>
              <a:spcAft>
                <a:spcPts val="0"/>
              </a:spcAft>
              <a:defRPr/>
            </a:pPr>
            <a:r>
              <a:rPr lang="en-US" dirty="0" smtClean="0"/>
              <a:t>Reference: Army Policy Volume 2012 and </a:t>
            </a:r>
            <a:r>
              <a:rPr lang="en-US" dirty="0" err="1" smtClean="0"/>
              <a:t>DoD</a:t>
            </a:r>
            <a:r>
              <a:rPr lang="en-US" dirty="0" smtClean="0"/>
              <a:t> 1400.25,</a:t>
            </a:r>
            <a:r>
              <a:rPr lang="en-US" baseline="0" dirty="0" smtClean="0"/>
              <a:t> Volume 2012 - </a:t>
            </a:r>
            <a:r>
              <a:rPr lang="en-US" sz="1200" b="1" kern="1200" dirty="0" smtClean="0">
                <a:solidFill>
                  <a:schemeClr val="tx1"/>
                </a:solidFill>
                <a:latin typeface="Arial" pitchFamily="34" charset="0"/>
                <a:ea typeface="+mn-ea"/>
                <a:cs typeface="Arial" pitchFamily="34" charset="0"/>
              </a:rPr>
              <a:t>Defense </a:t>
            </a:r>
            <a:r>
              <a:rPr lang="en-US" b="1" dirty="0" smtClean="0"/>
              <a:t>Civilian Intelligence Personnel System Performance-Based Compensation  Program.</a:t>
            </a:r>
            <a:endParaRPr lang="en-US" dirty="0" smtClean="0"/>
          </a:p>
          <a:p>
            <a:pPr eaLnBrk="1" fontAlgn="auto" hangingPunct="1">
              <a:spcBef>
                <a:spcPts val="0"/>
              </a:spcBef>
              <a:spcAft>
                <a:spcPts val="0"/>
              </a:spcAft>
              <a:defRPr/>
            </a:pPr>
            <a:endParaRPr lang="en-US" dirty="0" smtClean="0"/>
          </a:p>
          <a:p>
            <a:pPr eaLnBrk="1" fontAlgn="auto" hangingPunct="1">
              <a:spcBef>
                <a:spcPts val="0"/>
              </a:spcBef>
              <a:spcAft>
                <a:spcPts val="0"/>
              </a:spcAft>
              <a:defRPr/>
            </a:pPr>
            <a:r>
              <a:rPr lang="en-US" dirty="0" smtClean="0"/>
              <a:t>An </a:t>
            </a:r>
            <a:r>
              <a:rPr lang="en-US" dirty="0" smtClean="0"/>
              <a:t>employee may not receive more than one DQI in any 52-week period.  An employee may not receive a DQI if the employee has received an award based in whole or in part on the performance being recommended for recognition.</a:t>
            </a:r>
          </a:p>
          <a:p>
            <a:pPr eaLnBrk="1" fontAlgn="auto" hangingPunct="1">
              <a:spcBef>
                <a:spcPts val="0"/>
              </a:spcBef>
              <a:spcAft>
                <a:spcPts val="0"/>
              </a:spcAft>
              <a:defRPr/>
            </a:pPr>
            <a:endParaRPr lang="en-US" dirty="0" smtClean="0"/>
          </a:p>
          <a:p>
            <a:pPr eaLnBrk="1" fontAlgn="auto" hangingPunct="1">
              <a:spcBef>
                <a:spcPts val="0"/>
              </a:spcBef>
              <a:spcAft>
                <a:spcPts val="0"/>
              </a:spcAft>
              <a:defRPr/>
            </a:pPr>
            <a:r>
              <a:rPr lang="en-US" dirty="0" smtClean="0"/>
              <a:t> The DQI will not change the effective date of the employee’s normal periodic increase except when receipt of a DQI places an employee in the fourth or seventh step of the General Grade (GG), the waiting period for a regular periodic increase is extended by 52 weeks under the graduated waiting-period schedule prescribed by section 5335(a), title 5, United States Code (10 USC 5335(a)).</a:t>
            </a:r>
          </a:p>
          <a:p>
            <a:endParaRPr lang="en-US" sz="1200" kern="1200" baseline="0" dirty="0" smtClean="0">
              <a:solidFill>
                <a:schemeClr val="tx1"/>
              </a:solidFill>
              <a:latin typeface="Arial" pitchFamily="34" charset="0"/>
              <a:ea typeface="+mn-ea"/>
              <a:cs typeface="Arial" pitchFamily="34" charset="0"/>
            </a:endParaRPr>
          </a:p>
          <a:p>
            <a:r>
              <a:rPr lang="en-US" sz="1200" kern="1200" baseline="0" dirty="0" smtClean="0">
                <a:solidFill>
                  <a:schemeClr val="tx1"/>
                </a:solidFill>
                <a:latin typeface="Arial" pitchFamily="34" charset="0"/>
                <a:ea typeface="+mn-ea"/>
                <a:cs typeface="Arial" pitchFamily="34" charset="0"/>
              </a:rPr>
              <a:t>Commands may use the DCIPS SQI to reward employees who were deemed initially eligible for consideration for a base-pay increase monetary award for 3 consecutive years, the current and two preceding performance evaluation cycles. Refer to Army DCIPS Annual Bonus and Awards Guidance for eligibility criteria when determining sustained performance for current and 2 previous years. </a:t>
            </a:r>
          </a:p>
          <a:p>
            <a:pPr eaLnBrk="1" fontAlgn="auto" hangingPunct="1">
              <a:spcBef>
                <a:spcPts val="0"/>
              </a:spcBef>
              <a:spcAft>
                <a:spcPts val="0"/>
              </a:spcAft>
              <a:defRPr/>
            </a:pPr>
            <a:endParaRPr lang="en-US" dirty="0" smtClean="0"/>
          </a:p>
          <a:p>
            <a:pPr marL="228600" indent="-228600" eaLnBrk="1" fontAlgn="auto" hangingPunct="1">
              <a:spcBef>
                <a:spcPts val="0"/>
              </a:spcBef>
              <a:spcAft>
                <a:spcPts val="0"/>
              </a:spcAft>
              <a:buFontTx/>
              <a:buAutoNum type="arabicPeriod" startAt="3"/>
              <a:defRPr/>
            </a:pPr>
            <a:endParaRPr lang="en-US" dirty="0" smtClean="0"/>
          </a:p>
          <a:p>
            <a:pPr marL="228600" indent="-228600" eaLnBrk="1" fontAlgn="auto" hangingPunct="1">
              <a:spcBef>
                <a:spcPts val="0"/>
              </a:spcBef>
              <a:spcAft>
                <a:spcPts val="0"/>
              </a:spcAft>
              <a:defRPr/>
            </a:pPr>
            <a:endParaRPr lang="en-US" dirty="0"/>
          </a:p>
        </p:txBody>
      </p:sp>
      <p:sp>
        <p:nvSpPr>
          <p:cNvPr id="94212"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04554D89-FC62-401F-944C-756DAB113290}" type="slidenum">
              <a:rPr lang="en-US" smtClean="0">
                <a:solidFill>
                  <a:srgbClr val="000000"/>
                </a:solidFill>
              </a:rPr>
              <a:pPr fontAlgn="base">
                <a:spcBef>
                  <a:spcPct val="0"/>
                </a:spcBef>
                <a:spcAft>
                  <a:spcPct val="0"/>
                </a:spcAft>
                <a:defRPr/>
              </a:pPr>
              <a:t>7</a:t>
            </a:fld>
            <a:endParaRPr lang="en-US" dirty="0" smtClean="0">
              <a:solidFill>
                <a:srgbClr val="000000"/>
              </a:solidFill>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Slide Image Placeholder 1"/>
          <p:cNvSpPr>
            <a:spLocks noGrp="1" noRot="1" noChangeAspect="1" noTextEdit="1"/>
          </p:cNvSpPr>
          <p:nvPr>
            <p:ph type="sldImg"/>
          </p:nvPr>
        </p:nvSpPr>
        <p:spPr bwMode="auto">
          <a:noFill/>
          <a:ln>
            <a:solidFill>
              <a:srgbClr val="000000"/>
            </a:solidFill>
            <a:miter lim="800000"/>
            <a:headEnd/>
            <a:tailEnd/>
          </a:ln>
        </p:spPr>
      </p:sp>
      <p:sp>
        <p:nvSpPr>
          <p:cNvPr id="3" name="Notes Placeholder 2"/>
          <p:cNvSpPr>
            <a:spLocks noGrp="1"/>
          </p:cNvSpPr>
          <p:nvPr>
            <p:ph type="body" idx="1"/>
          </p:nvPr>
        </p:nvSpPr>
        <p:spPr>
          <a:xfrm>
            <a:off x="108325" y="4267200"/>
            <a:ext cx="6669943" cy="4800600"/>
          </a:xfrm>
        </p:spPr>
        <p:txBody>
          <a:bodyPr>
            <a:noAutofit/>
          </a:bodyPr>
          <a:lstStyle/>
          <a:p>
            <a:pPr eaLnBrk="1" fontAlgn="auto" hangingPunct="1">
              <a:spcBef>
                <a:spcPts val="0"/>
              </a:spcBef>
              <a:spcAft>
                <a:spcPts val="0"/>
              </a:spcAft>
              <a:defRPr/>
            </a:pPr>
            <a:r>
              <a:rPr lang="en-US" sz="1050" dirty="0" smtClean="0"/>
              <a:t>To ensure successful implementation, Commands complete these preparatory actions prior to beginning the Pay Pool Process:</a:t>
            </a:r>
          </a:p>
          <a:p>
            <a:pPr eaLnBrk="1" fontAlgn="auto" hangingPunct="1">
              <a:spcBef>
                <a:spcPts val="0"/>
              </a:spcBef>
              <a:spcAft>
                <a:spcPts val="0"/>
              </a:spcAft>
              <a:buFont typeface="Wingdings" pitchFamily="2" charset="2"/>
              <a:buChar char="§"/>
              <a:defRPr/>
            </a:pPr>
            <a:r>
              <a:rPr lang="en-US" sz="1050" baseline="0" dirty="0" smtClean="0"/>
              <a:t>    D</a:t>
            </a:r>
            <a:r>
              <a:rPr lang="en-US" sz="1050" dirty="0" smtClean="0"/>
              <a:t>ata administrators assist Pay Pool Managers with the CWB.  It is suggested that the data administrators have the following knowledge and skills: </a:t>
            </a:r>
          </a:p>
          <a:p>
            <a:pPr marL="228600" lvl="1" indent="-114300" eaLnBrk="1" fontAlgn="auto" hangingPunct="1">
              <a:spcBef>
                <a:spcPct val="20000"/>
              </a:spcBef>
              <a:spcAft>
                <a:spcPts val="0"/>
              </a:spcAft>
              <a:buFont typeface="Wingdings" pitchFamily="2" charset="2"/>
              <a:buChar char="§"/>
              <a:defRPr/>
            </a:pPr>
            <a:r>
              <a:rPr lang="en-US" sz="1050" dirty="0" smtClean="0"/>
              <a:t>Knowledge of DCPDS </a:t>
            </a:r>
          </a:p>
          <a:p>
            <a:pPr marL="228600" lvl="1" indent="-114300" eaLnBrk="1" fontAlgn="auto" hangingPunct="1">
              <a:spcBef>
                <a:spcPct val="20000"/>
              </a:spcBef>
              <a:spcAft>
                <a:spcPts val="0"/>
              </a:spcAft>
              <a:buFont typeface="Wingdings" pitchFamily="2" charset="2"/>
              <a:buChar char="§"/>
              <a:defRPr/>
            </a:pPr>
            <a:r>
              <a:rPr lang="en-US" sz="1050" dirty="0" smtClean="0"/>
              <a:t>PAA Tool</a:t>
            </a:r>
          </a:p>
          <a:p>
            <a:pPr marL="228600" lvl="1" indent="-114300" eaLnBrk="1" fontAlgn="auto" hangingPunct="1">
              <a:spcBef>
                <a:spcPct val="20000"/>
              </a:spcBef>
              <a:spcAft>
                <a:spcPts val="0"/>
              </a:spcAft>
              <a:buFont typeface="Wingdings" pitchFamily="2" charset="2"/>
              <a:buChar char="§"/>
              <a:defRPr/>
            </a:pPr>
            <a:r>
              <a:rPr lang="en-US" sz="1050" dirty="0" smtClean="0"/>
              <a:t>Microsoft Excel</a:t>
            </a:r>
          </a:p>
          <a:p>
            <a:pPr marL="228600" lvl="1" indent="-114300" eaLnBrk="1" fontAlgn="auto" hangingPunct="1">
              <a:spcBef>
                <a:spcPct val="20000"/>
              </a:spcBef>
              <a:spcAft>
                <a:spcPts val="0"/>
              </a:spcAft>
              <a:buFont typeface="Wingdings" pitchFamily="2" charset="2"/>
              <a:buChar char="§"/>
              <a:defRPr/>
            </a:pPr>
            <a:r>
              <a:rPr lang="en-US" sz="1050" dirty="0" smtClean="0"/>
              <a:t>Other Army personnel data processes</a:t>
            </a:r>
          </a:p>
          <a:p>
            <a:pPr marL="228600" lvl="1" indent="-114300" algn="l" rtl="0" eaLnBrk="1" fontAlgn="auto" hangingPunct="1">
              <a:spcBef>
                <a:spcPct val="20000"/>
              </a:spcBef>
              <a:spcAft>
                <a:spcPts val="0"/>
              </a:spcAft>
              <a:buFont typeface="Wingdings" pitchFamily="2" charset="2"/>
              <a:buChar char="§"/>
              <a:defRPr/>
            </a:pPr>
            <a:r>
              <a:rPr lang="en-US" sz="1050" kern="1200" dirty="0" smtClean="0">
                <a:solidFill>
                  <a:schemeClr val="tx1"/>
                </a:solidFill>
                <a:latin typeface="Arial" pitchFamily="34" charset="0"/>
                <a:ea typeface="+mn-ea"/>
                <a:cs typeface="Arial" pitchFamily="34" charset="0"/>
              </a:rPr>
              <a:t>Data administrators should also complete required </a:t>
            </a:r>
            <a:r>
              <a:rPr lang="en-US" sz="1050" kern="1200" dirty="0" smtClean="0">
                <a:solidFill>
                  <a:schemeClr val="tx1"/>
                </a:solidFill>
                <a:latin typeface="Arial" pitchFamily="34" charset="0"/>
                <a:ea typeface="+mn-ea"/>
                <a:cs typeface="Arial" pitchFamily="34" charset="0"/>
              </a:rPr>
              <a:t>CWB training </a:t>
            </a:r>
            <a:r>
              <a:rPr lang="en-US" sz="1050" kern="1200" dirty="0" smtClean="0">
                <a:solidFill>
                  <a:schemeClr val="tx1"/>
                </a:solidFill>
                <a:latin typeface="Arial" pitchFamily="34" charset="0"/>
                <a:ea typeface="+mn-ea"/>
                <a:cs typeface="Arial" pitchFamily="34" charset="0"/>
              </a:rPr>
              <a:t>and </a:t>
            </a:r>
            <a:r>
              <a:rPr lang="en-US" sz="1050" kern="1200" dirty="0" smtClean="0">
                <a:solidFill>
                  <a:schemeClr val="tx1"/>
                </a:solidFill>
                <a:latin typeface="Arial" pitchFamily="34" charset="0"/>
                <a:ea typeface="+mn-ea"/>
                <a:cs typeface="Arial" pitchFamily="34" charset="0"/>
              </a:rPr>
              <a:t>USD(I&amp;S) </a:t>
            </a:r>
            <a:r>
              <a:rPr lang="en-US" sz="1050" kern="1200" dirty="0" smtClean="0">
                <a:solidFill>
                  <a:schemeClr val="tx1"/>
                </a:solidFill>
                <a:latin typeface="Arial" pitchFamily="34" charset="0"/>
                <a:ea typeface="+mn-ea"/>
                <a:cs typeface="Arial" pitchFamily="34" charset="0"/>
              </a:rPr>
              <a:t>Pay Pool web-based training</a:t>
            </a:r>
          </a:p>
          <a:p>
            <a:pPr marL="114300" indent="-114300" eaLnBrk="1" fontAlgn="auto" hangingPunct="1">
              <a:spcBef>
                <a:spcPts val="676"/>
              </a:spcBef>
              <a:spcAft>
                <a:spcPts val="300"/>
              </a:spcAft>
              <a:buFont typeface="Wingdings" pitchFamily="2" charset="2"/>
              <a:buChar char="§"/>
              <a:defRPr/>
            </a:pPr>
            <a:r>
              <a:rPr lang="en-US" sz="1050" dirty="0" smtClean="0"/>
              <a:t>Pay Pools are employees who work in an Army organization and share funding for performance payouts . Note: Employees can only have one Pay Pool assignment</a:t>
            </a:r>
          </a:p>
          <a:p>
            <a:pPr marL="114300" indent="-114300" eaLnBrk="1" fontAlgn="auto" hangingPunct="1">
              <a:spcBef>
                <a:spcPts val="0"/>
              </a:spcBef>
              <a:spcAft>
                <a:spcPts val="0"/>
              </a:spcAft>
              <a:buFont typeface="Wingdings" pitchFamily="2" charset="2"/>
              <a:buChar char="§"/>
              <a:defRPr/>
            </a:pPr>
            <a:r>
              <a:rPr lang="en-US" sz="1050" dirty="0" smtClean="0"/>
              <a:t>Pay Pool Managers administer the Pay Pool process and make Pay Pool recommendations to the PRA; may also choose to establish Pay Pool</a:t>
            </a:r>
            <a:r>
              <a:rPr lang="en-US" sz="1050" baseline="0" dirty="0" smtClean="0"/>
              <a:t> Panels</a:t>
            </a:r>
            <a:r>
              <a:rPr lang="en-US" sz="1050" dirty="0" smtClean="0"/>
              <a:t> to review Pay Pool recommendations; and are groups of managers who have chain of command responsibility for those in their Pay Pool.   </a:t>
            </a:r>
          </a:p>
          <a:p>
            <a:pPr marL="114300" indent="-114300" eaLnBrk="1" fontAlgn="auto" hangingPunct="1">
              <a:spcBef>
                <a:spcPts val="0"/>
              </a:spcBef>
              <a:spcAft>
                <a:spcPts val="0"/>
              </a:spcAft>
              <a:buFont typeface="Wingdings" pitchFamily="2" charset="2"/>
              <a:buChar char="§"/>
              <a:defRPr/>
            </a:pPr>
            <a:endParaRPr lang="en-US" sz="1050" dirty="0" smtClean="0"/>
          </a:p>
          <a:p>
            <a:pPr marL="114300" indent="-114300" eaLnBrk="1" fontAlgn="auto" hangingPunct="1">
              <a:spcBef>
                <a:spcPts val="0"/>
              </a:spcBef>
              <a:spcAft>
                <a:spcPts val="0"/>
              </a:spcAft>
              <a:buFont typeface="Wingdings" pitchFamily="2" charset="2"/>
              <a:buChar char="§"/>
              <a:defRPr/>
            </a:pPr>
            <a:r>
              <a:rPr lang="en-US" sz="1050" dirty="0" smtClean="0"/>
              <a:t>Command business rules specify considerations to adjust recommendations generated by the CWB, i.e.:</a:t>
            </a:r>
          </a:p>
          <a:p>
            <a:pPr marL="228600" lvl="1" indent="-114300" eaLnBrk="1" fontAlgn="auto" hangingPunct="1">
              <a:spcBef>
                <a:spcPts val="0"/>
              </a:spcBef>
              <a:spcAft>
                <a:spcPts val="0"/>
              </a:spcAft>
              <a:buFont typeface="Wingdings" pitchFamily="2" charset="2"/>
              <a:buChar char="§"/>
              <a:defRPr/>
            </a:pPr>
            <a:r>
              <a:rPr lang="en-US" sz="1050" dirty="0" smtClean="0"/>
              <a:t>Army G-2 guidance on priorities for the performance year</a:t>
            </a:r>
          </a:p>
          <a:p>
            <a:pPr marL="228600" lvl="1" indent="-114300" eaLnBrk="1" fontAlgn="auto" hangingPunct="1">
              <a:spcBef>
                <a:spcPts val="0"/>
              </a:spcBef>
              <a:spcAft>
                <a:spcPts val="0"/>
              </a:spcAft>
              <a:buFont typeface="Wingdings" pitchFamily="2" charset="2"/>
              <a:buChar char="§"/>
              <a:defRPr/>
            </a:pPr>
            <a:r>
              <a:rPr lang="en-US" sz="1050" dirty="0" smtClean="0"/>
              <a:t>Receipt of other performance-based considerations (e.g., On-The-Spot Awards, Special Act Awards)</a:t>
            </a:r>
          </a:p>
          <a:p>
            <a:pPr marL="114300" indent="-114300" eaLnBrk="1" fontAlgn="auto" hangingPunct="1">
              <a:spcBef>
                <a:spcPts val="0"/>
              </a:spcBef>
              <a:spcAft>
                <a:spcPts val="0"/>
              </a:spcAft>
              <a:buFont typeface="Wingdings" pitchFamily="2" charset="2"/>
              <a:buChar char="§"/>
              <a:defRPr/>
            </a:pPr>
            <a:endParaRPr lang="en-US" sz="1050" dirty="0" smtClean="0"/>
          </a:p>
          <a:p>
            <a:pPr marL="114300" indent="-114300" eaLnBrk="1" fontAlgn="auto" hangingPunct="1">
              <a:spcBef>
                <a:spcPts val="0"/>
              </a:spcBef>
              <a:spcAft>
                <a:spcPts val="0"/>
              </a:spcAft>
              <a:buFont typeface="Wingdings" pitchFamily="2" charset="2"/>
              <a:buChar char="§"/>
              <a:defRPr/>
            </a:pPr>
            <a:r>
              <a:rPr lang="en-US" sz="1050" dirty="0" smtClean="0"/>
              <a:t>Budgets are established annually by </a:t>
            </a:r>
            <a:r>
              <a:rPr lang="en-US" sz="1050" u="sng" dirty="0" smtClean="0"/>
              <a:t>multiplying the total base salaries of the employees in a Pay Pool by a percentage selected by the Commander from the Army approved range.</a:t>
            </a:r>
            <a:r>
              <a:rPr lang="en-US" sz="1050" dirty="0" smtClean="0"/>
              <a:t> Salaries of those ineligible for a </a:t>
            </a:r>
            <a:r>
              <a:rPr lang="en-US" sz="1050" dirty="0" smtClean="0"/>
              <a:t>monetary award throughout the Fiscal</a:t>
            </a:r>
            <a:r>
              <a:rPr lang="en-US" sz="1050" baseline="0" dirty="0" smtClean="0"/>
              <a:t> Year, but separate from the pay pool process, </a:t>
            </a:r>
            <a:r>
              <a:rPr lang="en-US" sz="1050" dirty="0" smtClean="0"/>
              <a:t>are </a:t>
            </a:r>
            <a:r>
              <a:rPr lang="en-US" sz="1050" dirty="0" smtClean="0"/>
              <a:t>included in the computation of the Pay Pool budgets</a:t>
            </a:r>
            <a:r>
              <a:rPr lang="en-US" sz="1050" dirty="0" smtClean="0"/>
              <a:t>.  DQI/SQI budgets are historically determined by the ACOM, DRU, ASCC, or AASA based upon what their Command can afford.  </a:t>
            </a:r>
            <a:endParaRPr lang="en-US" sz="1050" dirty="0" smtClean="0"/>
          </a:p>
          <a:p>
            <a:pPr eaLnBrk="1" fontAlgn="auto" hangingPunct="1">
              <a:spcBef>
                <a:spcPts val="0"/>
              </a:spcBef>
              <a:spcAft>
                <a:spcPts val="0"/>
              </a:spcAft>
              <a:defRPr/>
            </a:pPr>
            <a:endParaRPr lang="en-US" sz="1050" dirty="0" smtClean="0"/>
          </a:p>
          <a:p>
            <a:pPr eaLnBrk="1" fontAlgn="auto" hangingPunct="1">
              <a:spcBef>
                <a:spcPts val="0"/>
              </a:spcBef>
              <a:spcAft>
                <a:spcPts val="0"/>
              </a:spcAft>
              <a:defRPr/>
            </a:pPr>
            <a:r>
              <a:rPr lang="en-US" sz="1050" b="1" dirty="0" smtClean="0"/>
              <a:t>All Performance-Based Compensation Program Process References: </a:t>
            </a:r>
          </a:p>
          <a:p>
            <a:pPr eaLnBrk="1" fontAlgn="auto" hangingPunct="1">
              <a:spcBef>
                <a:spcPts val="0"/>
              </a:spcBef>
              <a:spcAft>
                <a:spcPts val="0"/>
              </a:spcAft>
              <a:defRPr/>
            </a:pPr>
            <a:r>
              <a:rPr lang="en-US" sz="1050" b="1" dirty="0" smtClean="0"/>
              <a:t>AP-V </a:t>
            </a:r>
            <a:r>
              <a:rPr lang="en-US" sz="1050" b="1" dirty="0" smtClean="0"/>
              <a:t>2012</a:t>
            </a:r>
          </a:p>
          <a:p>
            <a:pPr eaLnBrk="1" fontAlgn="auto" hangingPunct="1">
              <a:spcBef>
                <a:spcPts val="0"/>
              </a:spcBef>
              <a:spcAft>
                <a:spcPts val="0"/>
              </a:spcAft>
              <a:defRPr/>
            </a:pPr>
            <a:r>
              <a:rPr lang="en-US" sz="1050" b="1" dirty="0" err="1" smtClean="0"/>
              <a:t>DoDI</a:t>
            </a:r>
            <a:r>
              <a:rPr lang="en-US" sz="1050" b="1" dirty="0" smtClean="0"/>
              <a:t> 1400.25, Volume 2012</a:t>
            </a:r>
          </a:p>
          <a:p>
            <a:pPr eaLnBrk="1" fontAlgn="auto" hangingPunct="1">
              <a:spcBef>
                <a:spcPts val="0"/>
              </a:spcBef>
              <a:spcAft>
                <a:spcPts val="0"/>
              </a:spcAft>
              <a:defRPr/>
            </a:pPr>
            <a:endParaRPr lang="en-US" sz="1050" dirty="0"/>
          </a:p>
        </p:txBody>
      </p:sp>
      <p:sp>
        <p:nvSpPr>
          <p:cNvPr id="95236"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3F5BAA94-5CE0-4DEF-A5B6-56176E04FE64}" type="slidenum">
              <a:rPr lang="en-US" smtClean="0">
                <a:solidFill>
                  <a:srgbClr val="000000"/>
                </a:solidFill>
              </a:rPr>
              <a:pPr fontAlgn="base">
                <a:spcBef>
                  <a:spcPct val="0"/>
                </a:spcBef>
                <a:spcAft>
                  <a:spcPct val="0"/>
                </a:spcAft>
                <a:defRPr/>
              </a:pPr>
              <a:t>8</a:t>
            </a:fld>
            <a:endParaRPr lang="en-US" dirty="0" smtClean="0">
              <a:solidFill>
                <a:srgbClr val="000000"/>
              </a:solidFill>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Slide Image Placeholder 1"/>
          <p:cNvSpPr>
            <a:spLocks noGrp="1" noRot="1" noChangeAspect="1" noTextEdit="1"/>
          </p:cNvSpPr>
          <p:nvPr>
            <p:ph type="sldImg"/>
          </p:nvPr>
        </p:nvSpPr>
        <p:spPr bwMode="auto">
          <a:noFill/>
          <a:ln>
            <a:solidFill>
              <a:srgbClr val="000000"/>
            </a:solidFill>
            <a:miter lim="800000"/>
            <a:headEnd/>
            <a:tailEnd/>
          </a:ln>
        </p:spPr>
      </p:sp>
      <p:sp>
        <p:nvSpPr>
          <p:cNvPr id="9011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u="sng" dirty="0" smtClean="0"/>
              <a:t>Pay Pool</a:t>
            </a:r>
            <a:r>
              <a:rPr lang="en-US" dirty="0" smtClean="0"/>
              <a:t>.  A logical aggregation of employees within  Army for the purpose of making annual </a:t>
            </a:r>
            <a:r>
              <a:rPr lang="en-US" sz="1200" kern="1200" dirty="0" smtClean="0">
                <a:solidFill>
                  <a:schemeClr val="tx1"/>
                </a:solidFill>
                <a:latin typeface="Arial" pitchFamily="34" charset="0"/>
                <a:ea typeface="+mn-ea"/>
                <a:cs typeface="Arial" pitchFamily="34" charset="0"/>
              </a:rPr>
              <a:t>DCIPS </a:t>
            </a:r>
            <a:r>
              <a:rPr lang="en-US" sz="1200" kern="1200" dirty="0" smtClean="0">
                <a:solidFill>
                  <a:schemeClr val="tx1"/>
                </a:solidFill>
                <a:latin typeface="Arial" pitchFamily="34" charset="0"/>
                <a:ea typeface="+mn-ea"/>
                <a:cs typeface="Arial" pitchFamily="34" charset="0"/>
              </a:rPr>
              <a:t>base-pay </a:t>
            </a:r>
            <a:r>
              <a:rPr lang="en-US" sz="1200" kern="1200" dirty="0" smtClean="0">
                <a:solidFill>
                  <a:schemeClr val="tx1"/>
                </a:solidFill>
                <a:latin typeface="Arial" pitchFamily="34" charset="0"/>
                <a:ea typeface="+mn-ea"/>
                <a:cs typeface="Arial" pitchFamily="34" charset="0"/>
              </a:rPr>
              <a:t>increase monetary awards </a:t>
            </a:r>
            <a:r>
              <a:rPr lang="en-US" dirty="0" smtClean="0"/>
              <a:t>decisions.  The organizing construct for a Pay Pool may include consideration of organization or region of assignment, occupation, or other organizing criterion involving a common mission focus.</a:t>
            </a:r>
          </a:p>
          <a:p>
            <a:pPr eaLnBrk="1" hangingPunct="1">
              <a:spcBef>
                <a:spcPct val="0"/>
              </a:spcBef>
            </a:pPr>
            <a:endParaRPr lang="en-US" dirty="0" smtClean="0"/>
          </a:p>
          <a:p>
            <a:pPr eaLnBrk="1" hangingPunct="1">
              <a:spcBef>
                <a:spcPct val="0"/>
              </a:spcBef>
            </a:pPr>
            <a:endParaRPr lang="en-US" b="1" dirty="0" smtClean="0"/>
          </a:p>
        </p:txBody>
      </p:sp>
      <p:sp>
        <p:nvSpPr>
          <p:cNvPr id="73732"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863AD068-5AAD-4622-B851-1C53F34BD120}" type="slidenum">
              <a:rPr lang="en-US" smtClean="0"/>
              <a:pPr fontAlgn="base">
                <a:spcBef>
                  <a:spcPct val="0"/>
                </a:spcBef>
                <a:spcAft>
                  <a:spcPct val="0"/>
                </a:spcAft>
                <a:defRPr/>
              </a:pPr>
              <a:t>9</a:t>
            </a:fld>
            <a:endParaRPr lang="en-US" dirty="0"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1.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3.png"/><Relationship Id="rId1" Type="http://schemas.openxmlformats.org/officeDocument/2006/relationships/slideMaster" Target="../slideMasters/slideMaster10.xml"/><Relationship Id="rId4" Type="http://schemas.openxmlformats.org/officeDocument/2006/relationships/image" Target="../media/image6.png"/></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2.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3.png"/><Relationship Id="rId1" Type="http://schemas.openxmlformats.org/officeDocument/2006/relationships/slideMaster" Target="../slideMasters/slideMaster11.xml"/><Relationship Id="rId4" Type="http://schemas.openxmlformats.org/officeDocument/2006/relationships/image" Target="../media/image6.png"/></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Master" Target="../slideMasters/slideMaster2.xml"/><Relationship Id="rId4" Type="http://schemas.openxmlformats.org/officeDocument/2006/relationships/image" Target="../media/image7.jpeg"/></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3.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3.png"/><Relationship Id="rId1" Type="http://schemas.openxmlformats.org/officeDocument/2006/relationships/slideMaster" Target="../slideMasters/slideMaster12.xml"/><Relationship Id="rId4" Type="http://schemas.openxmlformats.org/officeDocument/2006/relationships/image" Target="../media/image6.png"/></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Master" Target="../slideMasters/slideMaster3.xml"/><Relationship Id="rId4" Type="http://schemas.openxmlformats.org/officeDocument/2006/relationships/image" Target="../media/image7.jpeg"/></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3.png"/><Relationship Id="rId1" Type="http://schemas.openxmlformats.org/officeDocument/2006/relationships/slideMaster" Target="../slideMasters/slideMaster4.xml"/><Relationship Id="rId4" Type="http://schemas.openxmlformats.org/officeDocument/2006/relationships/image" Target="../media/image6.png"/></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3.png"/><Relationship Id="rId1" Type="http://schemas.openxmlformats.org/officeDocument/2006/relationships/slideMaster" Target="../slideMasters/slideMaster5.xml"/><Relationship Id="rId4" Type="http://schemas.openxmlformats.org/officeDocument/2006/relationships/image" Target="../media/image6.png"/></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3.png"/><Relationship Id="rId1" Type="http://schemas.openxmlformats.org/officeDocument/2006/relationships/slideMaster" Target="../slideMasters/slideMaster6.xml"/><Relationship Id="rId4" Type="http://schemas.openxmlformats.org/officeDocument/2006/relationships/image" Target="../media/image6.png"/></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3.png"/><Relationship Id="rId1" Type="http://schemas.openxmlformats.org/officeDocument/2006/relationships/slideMaster" Target="../slideMasters/slideMaster7.xml"/><Relationship Id="rId4" Type="http://schemas.openxmlformats.org/officeDocument/2006/relationships/image" Target="../media/image6.png"/></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3.png"/><Relationship Id="rId1" Type="http://schemas.openxmlformats.org/officeDocument/2006/relationships/slideMaster" Target="../slideMasters/slideMaster8.xml"/><Relationship Id="rId4" Type="http://schemas.openxmlformats.org/officeDocument/2006/relationships/image" Target="../media/image6.pn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3.png"/><Relationship Id="rId1" Type="http://schemas.openxmlformats.org/officeDocument/2006/relationships/slideMaster" Target="../slideMasters/slideMaster9.xml"/><Relationship Id="rId4" Type="http://schemas.openxmlformats.org/officeDocument/2006/relationships/image" Target="../media/image6.png"/></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11" name="Rectangle 2"/>
          <p:cNvSpPr>
            <a:spLocks noGrp="1" noChangeArrowheads="1"/>
          </p:cNvSpPr>
          <p:nvPr>
            <p:ph type="ctrTitle"/>
          </p:nvPr>
        </p:nvSpPr>
        <p:spPr>
          <a:xfrm>
            <a:off x="1143000" y="3333750"/>
            <a:ext cx="7010400" cy="1085850"/>
          </a:xfrm>
        </p:spPr>
        <p:txBody>
          <a:bodyPr/>
          <a:lstStyle>
            <a:lvl1pPr>
              <a:defRPr/>
            </a:lvl1pPr>
          </a:lstStyle>
          <a:p>
            <a:r>
              <a:rPr lang="en-US" dirty="0"/>
              <a:t>Click to edit Master title style</a:t>
            </a:r>
          </a:p>
        </p:txBody>
      </p:sp>
      <p:sp>
        <p:nvSpPr>
          <p:cNvPr id="12" name="Rectangle 3"/>
          <p:cNvSpPr>
            <a:spLocks noGrp="1" noChangeArrowheads="1"/>
          </p:cNvSpPr>
          <p:nvPr>
            <p:ph type="subTitle" idx="1"/>
          </p:nvPr>
        </p:nvSpPr>
        <p:spPr>
          <a:xfrm>
            <a:off x="1371600" y="4648200"/>
            <a:ext cx="6400800" cy="685800"/>
          </a:xfrm>
        </p:spPr>
        <p:txBody>
          <a:bodyPr/>
          <a:lstStyle>
            <a:lvl1pPr marL="0" indent="0">
              <a:buFont typeface="Wingdings" pitchFamily="2" charset="2"/>
              <a:buNone/>
              <a:defRPr/>
            </a:lvl1pPr>
          </a:lstStyle>
          <a:p>
            <a:r>
              <a:rPr lang="en-US" dirty="0"/>
              <a:t>Click to edit Master subtitle style</a:t>
            </a:r>
          </a:p>
        </p:txBody>
      </p:sp>
      <p:sp>
        <p:nvSpPr>
          <p:cNvPr id="4" name="Date Placeholder 3"/>
          <p:cNvSpPr>
            <a:spLocks noGrp="1"/>
          </p:cNvSpPr>
          <p:nvPr>
            <p:ph type="dt" sz="half" idx="10"/>
          </p:nvPr>
        </p:nvSpPr>
        <p:spPr/>
        <p:txBody>
          <a:bodyPr/>
          <a:lstStyle>
            <a:lvl1pPr>
              <a:defRPr/>
            </a:lvl1pPr>
          </a:lstStyle>
          <a:p>
            <a:pPr>
              <a:defRPr/>
            </a:pPr>
            <a:r>
              <a:rPr lang="en-US" smtClean="0"/>
              <a:t>Updated  July 2015</a:t>
            </a:r>
            <a:endParaRPr lang="en-US" dirty="0"/>
          </a:p>
        </p:txBody>
      </p:sp>
      <p:sp>
        <p:nvSpPr>
          <p:cNvPr id="5" name="Footer Placeholder 4"/>
          <p:cNvSpPr>
            <a:spLocks noGrp="1"/>
          </p:cNvSpPr>
          <p:nvPr>
            <p:ph type="ftr" sz="quarter" idx="11"/>
          </p:nvPr>
        </p:nvSpPr>
        <p:spPr/>
        <p:txBody>
          <a:bodyPr/>
          <a:lstStyle>
            <a:lvl1pPr>
              <a:defRPr/>
            </a:lvl1pPr>
          </a:lstStyle>
          <a:p>
            <a:pPr>
              <a:defRPr/>
            </a:pPr>
            <a:r>
              <a:rPr lang="en-US" smtClean="0"/>
              <a:t>Updated July 2013</a:t>
            </a:r>
            <a:endParaRPr lang="en-US"/>
          </a:p>
        </p:txBody>
      </p:sp>
      <p:sp>
        <p:nvSpPr>
          <p:cNvPr id="6" name="Slide Number Placeholder 5"/>
          <p:cNvSpPr>
            <a:spLocks noGrp="1"/>
          </p:cNvSpPr>
          <p:nvPr>
            <p:ph type="sldNum" sz="quarter" idx="12"/>
          </p:nvPr>
        </p:nvSpPr>
        <p:spPr/>
        <p:txBody>
          <a:bodyPr/>
          <a:lstStyle>
            <a:lvl1pPr>
              <a:defRPr/>
            </a:lvl1pPr>
          </a:lstStyle>
          <a:p>
            <a:pPr>
              <a:defRPr/>
            </a:pPr>
            <a:fld id="{950B1258-E3E1-41FD-993B-DF852B54F938}" type="slidenum">
              <a:rPr lang="en-US"/>
              <a:pPr>
                <a:defRPr/>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r>
              <a:rPr lang="en-US" smtClean="0"/>
              <a:t>Updated  July 2015</a:t>
            </a:r>
            <a:endParaRPr lang="en-US" dirty="0"/>
          </a:p>
        </p:txBody>
      </p:sp>
      <p:sp>
        <p:nvSpPr>
          <p:cNvPr id="5" name="Footer Placeholder 4"/>
          <p:cNvSpPr>
            <a:spLocks noGrp="1"/>
          </p:cNvSpPr>
          <p:nvPr>
            <p:ph type="ftr" sz="quarter" idx="11"/>
          </p:nvPr>
        </p:nvSpPr>
        <p:spPr/>
        <p:txBody>
          <a:bodyPr/>
          <a:lstStyle>
            <a:lvl1pPr>
              <a:defRPr/>
            </a:lvl1pPr>
          </a:lstStyle>
          <a:p>
            <a:pPr>
              <a:defRPr/>
            </a:pPr>
            <a:r>
              <a:rPr lang="en-US" smtClean="0"/>
              <a:t>Updated July 2013</a:t>
            </a:r>
            <a:endParaRPr lang="en-US"/>
          </a:p>
        </p:txBody>
      </p:sp>
      <p:sp>
        <p:nvSpPr>
          <p:cNvPr id="6" name="Slide Number Placeholder 5"/>
          <p:cNvSpPr>
            <a:spLocks noGrp="1"/>
          </p:cNvSpPr>
          <p:nvPr>
            <p:ph type="sldNum" sz="quarter" idx="12"/>
          </p:nvPr>
        </p:nvSpPr>
        <p:spPr/>
        <p:txBody>
          <a:bodyPr/>
          <a:lstStyle>
            <a:lvl1pPr>
              <a:defRPr/>
            </a:lvl1pPr>
          </a:lstStyle>
          <a:p>
            <a:pPr>
              <a:defRPr/>
            </a:pPr>
            <a:fld id="{A87D3C31-375B-4459-82B7-4B4DC1F66CBD}" type="slidenum">
              <a:rPr lang="en-US"/>
              <a:pPr>
                <a:defRPr/>
              </a:pPr>
              <a:t>‹#›</a:t>
            </a:fld>
            <a:endParaRPr lang="en-US" dirty="0"/>
          </a:p>
        </p:txBody>
      </p:sp>
    </p:spTree>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11" name="Rectangle 2"/>
          <p:cNvSpPr>
            <a:spLocks noGrp="1" noChangeArrowheads="1"/>
          </p:cNvSpPr>
          <p:nvPr>
            <p:ph type="ctrTitle"/>
          </p:nvPr>
        </p:nvSpPr>
        <p:spPr>
          <a:xfrm>
            <a:off x="1143000" y="3333750"/>
            <a:ext cx="7010400" cy="1085850"/>
          </a:xfrm>
        </p:spPr>
        <p:txBody>
          <a:bodyPr/>
          <a:lstStyle>
            <a:lvl1pPr>
              <a:defRPr/>
            </a:lvl1pPr>
          </a:lstStyle>
          <a:p>
            <a:r>
              <a:rPr lang="en-US" dirty="0"/>
              <a:t>Click to edit Master title style</a:t>
            </a:r>
          </a:p>
        </p:txBody>
      </p:sp>
      <p:sp>
        <p:nvSpPr>
          <p:cNvPr id="12" name="Rectangle 3"/>
          <p:cNvSpPr>
            <a:spLocks noGrp="1" noChangeArrowheads="1"/>
          </p:cNvSpPr>
          <p:nvPr>
            <p:ph type="subTitle" idx="1"/>
          </p:nvPr>
        </p:nvSpPr>
        <p:spPr>
          <a:xfrm>
            <a:off x="1371600" y="4648200"/>
            <a:ext cx="6400800" cy="685800"/>
          </a:xfrm>
        </p:spPr>
        <p:txBody>
          <a:bodyPr/>
          <a:lstStyle>
            <a:lvl1pPr marL="0" indent="0">
              <a:buFont typeface="Wingdings" pitchFamily="2" charset="2"/>
              <a:buNone/>
              <a:defRPr/>
            </a:lvl1pPr>
          </a:lstStyle>
          <a:p>
            <a:r>
              <a:rPr lang="en-US" dirty="0"/>
              <a:t>Click to edit Master subtitle style</a:t>
            </a:r>
          </a:p>
        </p:txBody>
      </p:sp>
      <p:sp>
        <p:nvSpPr>
          <p:cNvPr id="4" name="Date Placeholder 3"/>
          <p:cNvSpPr>
            <a:spLocks noGrp="1"/>
          </p:cNvSpPr>
          <p:nvPr>
            <p:ph type="dt" sz="half" idx="10"/>
          </p:nvPr>
        </p:nvSpPr>
        <p:spPr/>
        <p:txBody>
          <a:bodyPr/>
          <a:lstStyle>
            <a:lvl1pPr>
              <a:defRPr/>
            </a:lvl1pPr>
          </a:lstStyle>
          <a:p>
            <a:pPr>
              <a:defRPr/>
            </a:pPr>
            <a:r>
              <a:rPr lang="en-US" smtClean="0"/>
              <a:t>Updated  July 2015</a:t>
            </a:r>
            <a:endParaRPr lang="en-US" dirty="0"/>
          </a:p>
        </p:txBody>
      </p:sp>
      <p:sp>
        <p:nvSpPr>
          <p:cNvPr id="5" name="Footer Placeholder 4"/>
          <p:cNvSpPr>
            <a:spLocks noGrp="1"/>
          </p:cNvSpPr>
          <p:nvPr>
            <p:ph type="ftr" sz="quarter" idx="11"/>
          </p:nvPr>
        </p:nvSpPr>
        <p:spPr/>
        <p:txBody>
          <a:bodyPr/>
          <a:lstStyle>
            <a:lvl1pPr>
              <a:defRPr/>
            </a:lvl1pPr>
          </a:lstStyle>
          <a:p>
            <a:pPr>
              <a:defRPr/>
            </a:pPr>
            <a:r>
              <a:rPr lang="en-US" smtClean="0"/>
              <a:t>Updated July 2013</a:t>
            </a:r>
            <a:endParaRPr lang="en-US"/>
          </a:p>
        </p:txBody>
      </p:sp>
      <p:sp>
        <p:nvSpPr>
          <p:cNvPr id="6" name="Slide Number Placeholder 5"/>
          <p:cNvSpPr>
            <a:spLocks noGrp="1"/>
          </p:cNvSpPr>
          <p:nvPr>
            <p:ph type="sldNum" sz="quarter" idx="12"/>
          </p:nvPr>
        </p:nvSpPr>
        <p:spPr/>
        <p:txBody>
          <a:bodyPr/>
          <a:lstStyle>
            <a:lvl1pPr>
              <a:defRPr/>
            </a:lvl1pPr>
          </a:lstStyle>
          <a:p>
            <a:pPr>
              <a:defRPr/>
            </a:pPr>
            <a:fld id="{5899D97A-9826-45AF-8FD9-8F7CA74796F5}" type="slidenum">
              <a:rPr lang="en-US"/>
              <a:pPr>
                <a:defRPr/>
              </a:pPr>
              <a:t>‹#›</a:t>
            </a:fld>
            <a:endParaRPr lang="en-US" dirty="0"/>
          </a:p>
        </p:txBody>
      </p:sp>
    </p:spTree>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4" name="Picture 9"/>
          <p:cNvPicPr>
            <a:picLocks noChangeAspect="1" noChangeArrowheads="1"/>
          </p:cNvPicPr>
          <p:nvPr userDrawn="1"/>
        </p:nvPicPr>
        <p:blipFill>
          <a:blip r:embed="rId2" cstate="print">
            <a:clrChange>
              <a:clrFrom>
                <a:srgbClr val="FFFFFF"/>
              </a:clrFrom>
              <a:clrTo>
                <a:srgbClr val="FFFFFF">
                  <a:alpha val="0"/>
                </a:srgbClr>
              </a:clrTo>
            </a:clrChange>
          </a:blip>
          <a:srcRect/>
          <a:stretch>
            <a:fillRect/>
          </a:stretch>
        </p:blipFill>
        <p:spPr bwMode="auto">
          <a:xfrm>
            <a:off x="2590800" y="1447800"/>
            <a:ext cx="3663950" cy="2057400"/>
          </a:xfrm>
          <a:prstGeom prst="rect">
            <a:avLst/>
          </a:prstGeom>
          <a:noFill/>
          <a:ln w="9525">
            <a:noFill/>
            <a:miter lim="800000"/>
            <a:headEnd/>
            <a:tailEnd/>
          </a:ln>
        </p:spPr>
      </p:pic>
      <p:sp>
        <p:nvSpPr>
          <p:cNvPr id="5" name="Rectangle 4"/>
          <p:cNvSpPr/>
          <p:nvPr userDrawn="1"/>
        </p:nvSpPr>
        <p:spPr>
          <a:xfrm>
            <a:off x="50800" y="114300"/>
            <a:ext cx="8991600" cy="12954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prstClr val="white"/>
              </a:solidFill>
            </a:endParaRPr>
          </a:p>
        </p:txBody>
      </p:sp>
      <p:pic>
        <p:nvPicPr>
          <p:cNvPr id="6" name="Picture 2" descr="DCIPS_blue_logo"/>
          <p:cNvPicPr>
            <a:picLocks noChangeAspect="1" noChangeArrowheads="1"/>
          </p:cNvPicPr>
          <p:nvPr userDrawn="1"/>
        </p:nvPicPr>
        <p:blipFill>
          <a:blip r:embed="rId3" cstate="print"/>
          <a:srcRect/>
          <a:stretch>
            <a:fillRect/>
          </a:stretch>
        </p:blipFill>
        <p:spPr bwMode="auto">
          <a:xfrm>
            <a:off x="5943600" y="5257800"/>
            <a:ext cx="2911475" cy="1143000"/>
          </a:xfrm>
          <a:prstGeom prst="rect">
            <a:avLst/>
          </a:prstGeom>
          <a:noFill/>
          <a:ln w="9525">
            <a:noFill/>
            <a:miter lim="800000"/>
            <a:headEnd/>
            <a:tailEnd/>
          </a:ln>
        </p:spPr>
      </p:pic>
      <p:pic>
        <p:nvPicPr>
          <p:cNvPr id="7" name="Picture 12" descr="NICCP_Logo_blue.PNG"/>
          <p:cNvPicPr>
            <a:picLocks noChangeAspect="1"/>
          </p:cNvPicPr>
          <p:nvPr userDrawn="1"/>
        </p:nvPicPr>
        <p:blipFill>
          <a:blip r:embed="rId4" cstate="print"/>
          <a:srcRect/>
          <a:stretch>
            <a:fillRect/>
          </a:stretch>
        </p:blipFill>
        <p:spPr bwMode="auto">
          <a:xfrm>
            <a:off x="609600" y="5410200"/>
            <a:ext cx="1371600" cy="803275"/>
          </a:xfrm>
          <a:prstGeom prst="rect">
            <a:avLst/>
          </a:prstGeom>
          <a:noFill/>
          <a:ln w="9525">
            <a:noFill/>
            <a:miter lim="800000"/>
            <a:headEnd/>
            <a:tailEnd/>
          </a:ln>
        </p:spPr>
      </p:pic>
      <p:sp>
        <p:nvSpPr>
          <p:cNvPr id="8" name="Rectangle 7"/>
          <p:cNvSpPr>
            <a:spLocks noChangeArrowheads="1"/>
          </p:cNvSpPr>
          <p:nvPr userDrawn="1"/>
        </p:nvSpPr>
        <p:spPr bwMode="auto">
          <a:xfrm>
            <a:off x="457200" y="533400"/>
            <a:ext cx="8153400" cy="5791200"/>
          </a:xfrm>
          <a:prstGeom prst="rect">
            <a:avLst/>
          </a:prstGeom>
          <a:noFill/>
          <a:ln w="57150">
            <a:solidFill>
              <a:srgbClr val="081D54"/>
            </a:solidFill>
            <a:miter lim="800000"/>
            <a:headEnd/>
            <a:tailEnd/>
          </a:ln>
          <a:effectLst/>
        </p:spPr>
        <p:txBody>
          <a:bodyPr wrap="none" anchor="ctr"/>
          <a:lstStyle/>
          <a:p>
            <a:pPr algn="ctr" fontAlgn="auto">
              <a:spcBef>
                <a:spcPts val="0"/>
              </a:spcBef>
              <a:spcAft>
                <a:spcPts val="0"/>
              </a:spcAft>
              <a:defRPr/>
            </a:pPr>
            <a:endParaRPr lang="en-US" dirty="0">
              <a:solidFill>
                <a:prstClr val="black"/>
              </a:solidFill>
              <a:latin typeface="Arial" charset="0"/>
              <a:cs typeface="+mn-cs"/>
            </a:endParaRPr>
          </a:p>
        </p:txBody>
      </p:sp>
      <p:sp>
        <p:nvSpPr>
          <p:cNvPr id="12" name="Rectangle 2"/>
          <p:cNvSpPr>
            <a:spLocks noGrp="1" noChangeArrowheads="1"/>
          </p:cNvSpPr>
          <p:nvPr>
            <p:ph type="ctrTitle"/>
          </p:nvPr>
        </p:nvSpPr>
        <p:spPr>
          <a:xfrm>
            <a:off x="1143000" y="3333750"/>
            <a:ext cx="7010400" cy="1085850"/>
          </a:xfrm>
        </p:spPr>
        <p:txBody>
          <a:bodyPr/>
          <a:lstStyle>
            <a:lvl1pPr>
              <a:defRPr/>
            </a:lvl1pPr>
          </a:lstStyle>
          <a:p>
            <a:r>
              <a:rPr lang="en-US" dirty="0"/>
              <a:t>Click to edit Master title style</a:t>
            </a:r>
          </a:p>
        </p:txBody>
      </p:sp>
      <p:sp>
        <p:nvSpPr>
          <p:cNvPr id="13" name="Rectangle 3"/>
          <p:cNvSpPr>
            <a:spLocks noGrp="1" noChangeArrowheads="1"/>
          </p:cNvSpPr>
          <p:nvPr>
            <p:ph type="subTitle" idx="1"/>
          </p:nvPr>
        </p:nvSpPr>
        <p:spPr>
          <a:xfrm>
            <a:off x="1371600" y="4648200"/>
            <a:ext cx="6400800" cy="685800"/>
          </a:xfrm>
        </p:spPr>
        <p:txBody>
          <a:bodyPr/>
          <a:lstStyle>
            <a:lvl1pPr marL="0" indent="0">
              <a:buFont typeface="Wingdings" pitchFamily="2" charset="2"/>
              <a:buNone/>
              <a:defRPr/>
            </a:lvl1pPr>
          </a:lstStyle>
          <a:p>
            <a:r>
              <a:rPr lang="en-US" dirty="0"/>
              <a:t>Click to edit Master subtitle style</a:t>
            </a:r>
          </a:p>
        </p:txBody>
      </p:sp>
      <p:sp>
        <p:nvSpPr>
          <p:cNvPr id="9" name="Date Placeholder 3"/>
          <p:cNvSpPr>
            <a:spLocks noGrp="1"/>
          </p:cNvSpPr>
          <p:nvPr>
            <p:ph type="dt" sz="half" idx="10"/>
          </p:nvPr>
        </p:nvSpPr>
        <p:spPr/>
        <p:txBody>
          <a:bodyPr/>
          <a:lstStyle>
            <a:lvl1pPr>
              <a:defRPr/>
            </a:lvl1pPr>
          </a:lstStyle>
          <a:p>
            <a:pPr>
              <a:defRPr/>
            </a:pPr>
            <a:r>
              <a:rPr lang="en-US" smtClean="0"/>
              <a:t>Updated  July 2015</a:t>
            </a:r>
            <a:endParaRPr lang="en-US" dirty="0"/>
          </a:p>
        </p:txBody>
      </p:sp>
      <p:sp>
        <p:nvSpPr>
          <p:cNvPr id="10" name="Footer Placeholder 4"/>
          <p:cNvSpPr>
            <a:spLocks noGrp="1"/>
          </p:cNvSpPr>
          <p:nvPr>
            <p:ph type="ftr" sz="quarter" idx="11"/>
          </p:nvPr>
        </p:nvSpPr>
        <p:spPr/>
        <p:txBody>
          <a:bodyPr/>
          <a:lstStyle>
            <a:lvl1pPr>
              <a:defRPr/>
            </a:lvl1pPr>
          </a:lstStyle>
          <a:p>
            <a:pPr>
              <a:defRPr/>
            </a:pPr>
            <a:r>
              <a:rPr lang="en-US" smtClean="0"/>
              <a:t>Updated July 2013</a:t>
            </a:r>
            <a:endParaRPr lang="en-US"/>
          </a:p>
        </p:txBody>
      </p:sp>
    </p:spTree>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600200" y="152400"/>
            <a:ext cx="5638800" cy="1143000"/>
          </a:xfrm>
        </p:spPr>
        <p:txBody>
          <a:body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a:buFont typeface="Wingdings" pitchFamily="2" charset="2"/>
              <a:buChar char="§"/>
              <a:defRPr/>
            </a:lvl1pPr>
            <a:lvl2pPr>
              <a:buFont typeface="Wingdings" pitchFamily="2" charset="2"/>
              <a:buChar char="§"/>
              <a:defRPr/>
            </a:lvl2pPr>
            <a:lvl3pPr>
              <a:buFont typeface="Wingdings" pitchFamily="2" charset="2"/>
              <a:buChar char="§"/>
              <a:defRPr/>
            </a:lvl3pPr>
            <a:lvl4pPr>
              <a:buFont typeface="Wingdings" pitchFamily="2" charset="2"/>
              <a:buChar char="§"/>
              <a:defRPr/>
            </a:lvl4pPr>
            <a:lvl5pPr>
              <a:buFont typeface="Wingdings" pitchFamily="2" charset="2"/>
              <a:buChar char="§"/>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lvl1pPr>
              <a:defRPr/>
            </a:lvl1pPr>
          </a:lstStyle>
          <a:p>
            <a:pPr>
              <a:defRPr/>
            </a:pPr>
            <a:r>
              <a:rPr lang="en-US" smtClean="0"/>
              <a:t>Updated  July 2015</a:t>
            </a:r>
            <a:endParaRPr lang="en-US" dirty="0"/>
          </a:p>
        </p:txBody>
      </p:sp>
      <p:sp>
        <p:nvSpPr>
          <p:cNvPr id="5" name="Footer Placeholder 4"/>
          <p:cNvSpPr>
            <a:spLocks noGrp="1"/>
          </p:cNvSpPr>
          <p:nvPr>
            <p:ph type="ftr" sz="quarter" idx="11"/>
          </p:nvPr>
        </p:nvSpPr>
        <p:spPr/>
        <p:txBody>
          <a:bodyPr/>
          <a:lstStyle>
            <a:lvl1pPr>
              <a:defRPr/>
            </a:lvl1pPr>
          </a:lstStyle>
          <a:p>
            <a:pPr>
              <a:defRPr/>
            </a:pPr>
            <a:r>
              <a:rPr lang="en-US" smtClean="0"/>
              <a:t>Updated July 2013</a:t>
            </a:r>
            <a:endParaRPr lang="en-US"/>
          </a:p>
        </p:txBody>
      </p:sp>
      <p:sp>
        <p:nvSpPr>
          <p:cNvPr id="6" name="Slide Number Placeholder 5"/>
          <p:cNvSpPr>
            <a:spLocks noGrp="1"/>
          </p:cNvSpPr>
          <p:nvPr>
            <p:ph type="sldNum" sz="quarter" idx="12"/>
          </p:nvPr>
        </p:nvSpPr>
        <p:spPr/>
        <p:txBody>
          <a:bodyPr/>
          <a:lstStyle>
            <a:lvl1pPr>
              <a:defRPr/>
            </a:lvl1pPr>
          </a:lstStyle>
          <a:p>
            <a:pPr>
              <a:defRPr/>
            </a:pPr>
            <a:fld id="{481D2EA3-C63A-4E13-941B-7B797844824C}" type="slidenum">
              <a:rPr lang="en-US"/>
              <a:pPr>
                <a:defRPr/>
              </a:pPr>
              <a:t>‹#›</a:t>
            </a:fld>
            <a:endParaRPr lang="en-US" dirty="0"/>
          </a:p>
        </p:txBody>
      </p:sp>
    </p:spTree>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r>
              <a:rPr lang="en-US" smtClean="0"/>
              <a:t>Updated  July 2015</a:t>
            </a:r>
            <a:endParaRPr lang="en-US" dirty="0"/>
          </a:p>
        </p:txBody>
      </p:sp>
      <p:sp>
        <p:nvSpPr>
          <p:cNvPr id="6" name="Footer Placeholder 4"/>
          <p:cNvSpPr>
            <a:spLocks noGrp="1"/>
          </p:cNvSpPr>
          <p:nvPr>
            <p:ph type="ftr" sz="quarter" idx="11"/>
          </p:nvPr>
        </p:nvSpPr>
        <p:spPr/>
        <p:txBody>
          <a:bodyPr/>
          <a:lstStyle>
            <a:lvl1pPr>
              <a:defRPr/>
            </a:lvl1pPr>
          </a:lstStyle>
          <a:p>
            <a:pPr>
              <a:defRPr/>
            </a:pPr>
            <a:r>
              <a:rPr lang="en-US" smtClean="0"/>
              <a:t>Updated July 2013</a:t>
            </a:r>
            <a:endParaRPr lang="en-US"/>
          </a:p>
        </p:txBody>
      </p:sp>
      <p:sp>
        <p:nvSpPr>
          <p:cNvPr id="7" name="Slide Number Placeholder 5"/>
          <p:cNvSpPr>
            <a:spLocks noGrp="1"/>
          </p:cNvSpPr>
          <p:nvPr>
            <p:ph type="sldNum" sz="quarter" idx="12"/>
          </p:nvPr>
        </p:nvSpPr>
        <p:spPr/>
        <p:txBody>
          <a:bodyPr/>
          <a:lstStyle>
            <a:lvl1pPr>
              <a:defRPr/>
            </a:lvl1pPr>
          </a:lstStyle>
          <a:p>
            <a:pPr>
              <a:defRPr/>
            </a:pPr>
            <a:fld id="{5741130B-D149-432F-89E6-3AA95E01370F}" type="slidenum">
              <a:rPr lang="en-US"/>
              <a:pPr>
                <a:defRPr/>
              </a:pPr>
              <a:t>‹#›</a:t>
            </a:fld>
            <a:endParaRPr lang="en-US" dirty="0"/>
          </a:p>
        </p:txBody>
      </p:sp>
    </p:spTree>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r>
              <a:rPr lang="en-US" smtClean="0"/>
              <a:t>Updated  July 2015</a:t>
            </a:r>
            <a:endParaRPr lang="en-US" dirty="0"/>
          </a:p>
        </p:txBody>
      </p:sp>
      <p:sp>
        <p:nvSpPr>
          <p:cNvPr id="8" name="Footer Placeholder 4"/>
          <p:cNvSpPr>
            <a:spLocks noGrp="1"/>
          </p:cNvSpPr>
          <p:nvPr>
            <p:ph type="ftr" sz="quarter" idx="11"/>
          </p:nvPr>
        </p:nvSpPr>
        <p:spPr/>
        <p:txBody>
          <a:bodyPr/>
          <a:lstStyle>
            <a:lvl1pPr>
              <a:defRPr/>
            </a:lvl1pPr>
          </a:lstStyle>
          <a:p>
            <a:pPr>
              <a:defRPr/>
            </a:pPr>
            <a:r>
              <a:rPr lang="en-US" smtClean="0"/>
              <a:t>Updated July 2013</a:t>
            </a:r>
            <a:endParaRPr lang="en-US"/>
          </a:p>
        </p:txBody>
      </p:sp>
      <p:sp>
        <p:nvSpPr>
          <p:cNvPr id="9" name="Slide Number Placeholder 5"/>
          <p:cNvSpPr>
            <a:spLocks noGrp="1"/>
          </p:cNvSpPr>
          <p:nvPr>
            <p:ph type="sldNum" sz="quarter" idx="12"/>
          </p:nvPr>
        </p:nvSpPr>
        <p:spPr/>
        <p:txBody>
          <a:bodyPr/>
          <a:lstStyle>
            <a:lvl1pPr>
              <a:defRPr/>
            </a:lvl1pPr>
          </a:lstStyle>
          <a:p>
            <a:pPr>
              <a:defRPr/>
            </a:pPr>
            <a:fld id="{30E9A6B7-2F11-4B98-86A1-4BDBA526F535}" type="slidenum">
              <a:rPr lang="en-US"/>
              <a:pPr>
                <a:defRPr/>
              </a:pPr>
              <a:t>‹#›</a:t>
            </a:fld>
            <a:endParaRPr lang="en-US" dirty="0"/>
          </a:p>
        </p:txBody>
      </p:sp>
    </p:spTree>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r>
              <a:rPr lang="en-US" smtClean="0"/>
              <a:t>Updated  July 2015</a:t>
            </a:r>
            <a:endParaRPr lang="en-US" dirty="0"/>
          </a:p>
        </p:txBody>
      </p:sp>
      <p:sp>
        <p:nvSpPr>
          <p:cNvPr id="4" name="Footer Placeholder 4"/>
          <p:cNvSpPr>
            <a:spLocks noGrp="1"/>
          </p:cNvSpPr>
          <p:nvPr>
            <p:ph type="ftr" sz="quarter" idx="11"/>
          </p:nvPr>
        </p:nvSpPr>
        <p:spPr/>
        <p:txBody>
          <a:bodyPr/>
          <a:lstStyle>
            <a:lvl1pPr>
              <a:defRPr/>
            </a:lvl1pPr>
          </a:lstStyle>
          <a:p>
            <a:pPr>
              <a:defRPr/>
            </a:pPr>
            <a:r>
              <a:rPr lang="en-US" smtClean="0"/>
              <a:t>Updated July 2013</a:t>
            </a:r>
            <a:endParaRPr lang="en-US"/>
          </a:p>
        </p:txBody>
      </p:sp>
      <p:sp>
        <p:nvSpPr>
          <p:cNvPr id="5" name="Slide Number Placeholder 5"/>
          <p:cNvSpPr>
            <a:spLocks noGrp="1"/>
          </p:cNvSpPr>
          <p:nvPr>
            <p:ph type="sldNum" sz="quarter" idx="12"/>
          </p:nvPr>
        </p:nvSpPr>
        <p:spPr/>
        <p:txBody>
          <a:bodyPr/>
          <a:lstStyle>
            <a:lvl1pPr>
              <a:defRPr/>
            </a:lvl1pPr>
          </a:lstStyle>
          <a:p>
            <a:pPr>
              <a:defRPr/>
            </a:pPr>
            <a:fld id="{C71B3568-637B-43CC-B915-E712CE664BEB}" type="slidenum">
              <a:rPr lang="en-US"/>
              <a:pPr>
                <a:defRPr/>
              </a:pPr>
              <a:t>‹#›</a:t>
            </a:fld>
            <a:endParaRPr lang="en-US" dirty="0"/>
          </a:p>
        </p:txBody>
      </p:sp>
    </p:spTree>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r>
              <a:rPr lang="en-US" smtClean="0"/>
              <a:t>Updated  July 2015</a:t>
            </a:r>
            <a:endParaRPr lang="en-US" dirty="0"/>
          </a:p>
        </p:txBody>
      </p:sp>
      <p:sp>
        <p:nvSpPr>
          <p:cNvPr id="3" name="Footer Placeholder 4"/>
          <p:cNvSpPr>
            <a:spLocks noGrp="1"/>
          </p:cNvSpPr>
          <p:nvPr>
            <p:ph type="ftr" sz="quarter" idx="11"/>
          </p:nvPr>
        </p:nvSpPr>
        <p:spPr/>
        <p:txBody>
          <a:bodyPr/>
          <a:lstStyle>
            <a:lvl1pPr>
              <a:defRPr/>
            </a:lvl1pPr>
          </a:lstStyle>
          <a:p>
            <a:pPr>
              <a:defRPr/>
            </a:pPr>
            <a:r>
              <a:rPr lang="en-US" smtClean="0"/>
              <a:t>Updated July 2013</a:t>
            </a:r>
            <a:endParaRPr lang="en-US"/>
          </a:p>
        </p:txBody>
      </p:sp>
      <p:sp>
        <p:nvSpPr>
          <p:cNvPr id="4" name="Slide Number Placeholder 5"/>
          <p:cNvSpPr>
            <a:spLocks noGrp="1"/>
          </p:cNvSpPr>
          <p:nvPr>
            <p:ph type="sldNum" sz="quarter" idx="12"/>
          </p:nvPr>
        </p:nvSpPr>
        <p:spPr/>
        <p:txBody>
          <a:bodyPr/>
          <a:lstStyle>
            <a:lvl1pPr>
              <a:defRPr/>
            </a:lvl1pPr>
          </a:lstStyle>
          <a:p>
            <a:pPr>
              <a:defRPr/>
            </a:pPr>
            <a:fld id="{221C0EB7-C88C-441C-8732-F4CBC66FBCD4}" type="slidenum">
              <a:rPr lang="en-US"/>
              <a:pPr>
                <a:defRPr/>
              </a:pPr>
              <a:t>‹#›</a:t>
            </a:fld>
            <a:endParaRPr lang="en-US" dirty="0"/>
          </a:p>
        </p:txBody>
      </p:sp>
    </p:spTree>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r>
              <a:rPr lang="en-US" smtClean="0"/>
              <a:t>Updated  July 2015</a:t>
            </a:r>
            <a:endParaRPr lang="en-US" dirty="0"/>
          </a:p>
        </p:txBody>
      </p:sp>
      <p:sp>
        <p:nvSpPr>
          <p:cNvPr id="6" name="Footer Placeholder 4"/>
          <p:cNvSpPr>
            <a:spLocks noGrp="1"/>
          </p:cNvSpPr>
          <p:nvPr>
            <p:ph type="ftr" sz="quarter" idx="11"/>
          </p:nvPr>
        </p:nvSpPr>
        <p:spPr/>
        <p:txBody>
          <a:bodyPr/>
          <a:lstStyle>
            <a:lvl1pPr>
              <a:defRPr/>
            </a:lvl1pPr>
          </a:lstStyle>
          <a:p>
            <a:pPr>
              <a:defRPr/>
            </a:pPr>
            <a:r>
              <a:rPr lang="en-US" smtClean="0"/>
              <a:t>Updated July 2013</a:t>
            </a:r>
            <a:endParaRPr lang="en-US"/>
          </a:p>
        </p:txBody>
      </p:sp>
      <p:sp>
        <p:nvSpPr>
          <p:cNvPr id="7" name="Slide Number Placeholder 5"/>
          <p:cNvSpPr>
            <a:spLocks noGrp="1"/>
          </p:cNvSpPr>
          <p:nvPr>
            <p:ph type="sldNum" sz="quarter" idx="12"/>
          </p:nvPr>
        </p:nvSpPr>
        <p:spPr/>
        <p:txBody>
          <a:bodyPr/>
          <a:lstStyle>
            <a:lvl1pPr>
              <a:defRPr/>
            </a:lvl1pPr>
          </a:lstStyle>
          <a:p>
            <a:pPr>
              <a:defRPr/>
            </a:pPr>
            <a:fld id="{B00CEB73-443E-42B4-A11E-9E32D11D0FD8}" type="slidenum">
              <a:rPr lang="en-US"/>
              <a:pPr>
                <a:defRPr/>
              </a:pPr>
              <a:t>‹#›</a:t>
            </a:fld>
            <a:endParaRPr lang="en-US" dirty="0"/>
          </a:p>
        </p:txBody>
      </p:sp>
    </p:spTree>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r>
              <a:rPr lang="en-US" smtClean="0"/>
              <a:t>Updated  July 2015</a:t>
            </a:r>
            <a:endParaRPr lang="en-US" dirty="0"/>
          </a:p>
        </p:txBody>
      </p:sp>
      <p:sp>
        <p:nvSpPr>
          <p:cNvPr id="6" name="Footer Placeholder 4"/>
          <p:cNvSpPr>
            <a:spLocks noGrp="1"/>
          </p:cNvSpPr>
          <p:nvPr>
            <p:ph type="ftr" sz="quarter" idx="11"/>
          </p:nvPr>
        </p:nvSpPr>
        <p:spPr/>
        <p:txBody>
          <a:bodyPr/>
          <a:lstStyle>
            <a:lvl1pPr>
              <a:defRPr/>
            </a:lvl1pPr>
          </a:lstStyle>
          <a:p>
            <a:pPr>
              <a:defRPr/>
            </a:pPr>
            <a:r>
              <a:rPr lang="en-US" smtClean="0"/>
              <a:t>Updated July 2013</a:t>
            </a:r>
            <a:endParaRPr lang="en-US"/>
          </a:p>
        </p:txBody>
      </p:sp>
      <p:sp>
        <p:nvSpPr>
          <p:cNvPr id="7" name="Slide Number Placeholder 5"/>
          <p:cNvSpPr>
            <a:spLocks noGrp="1"/>
          </p:cNvSpPr>
          <p:nvPr>
            <p:ph type="sldNum" sz="quarter" idx="12"/>
          </p:nvPr>
        </p:nvSpPr>
        <p:spPr/>
        <p:txBody>
          <a:bodyPr/>
          <a:lstStyle>
            <a:lvl1pPr>
              <a:defRPr/>
            </a:lvl1pPr>
          </a:lstStyle>
          <a:p>
            <a:pPr>
              <a:defRPr/>
            </a:pPr>
            <a:fld id="{8E6577C1-429A-4C02-ACFE-F032A0F3046F}" type="slidenum">
              <a:rPr lang="en-US"/>
              <a:pPr>
                <a:defRPr/>
              </a:pPr>
              <a:t>‹#›</a:t>
            </a:fld>
            <a:endParaRPr lang="en-US" dirty="0"/>
          </a:p>
        </p:txBody>
      </p:sp>
    </p:spTree>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r>
              <a:rPr lang="en-US" smtClean="0"/>
              <a:t>Updated  July 2015</a:t>
            </a:r>
            <a:endParaRPr lang="en-US" dirty="0"/>
          </a:p>
        </p:txBody>
      </p:sp>
      <p:sp>
        <p:nvSpPr>
          <p:cNvPr id="5" name="Footer Placeholder 4"/>
          <p:cNvSpPr>
            <a:spLocks noGrp="1"/>
          </p:cNvSpPr>
          <p:nvPr>
            <p:ph type="ftr" sz="quarter" idx="11"/>
          </p:nvPr>
        </p:nvSpPr>
        <p:spPr/>
        <p:txBody>
          <a:bodyPr/>
          <a:lstStyle>
            <a:lvl1pPr>
              <a:defRPr/>
            </a:lvl1pPr>
          </a:lstStyle>
          <a:p>
            <a:pPr>
              <a:defRPr/>
            </a:pPr>
            <a:r>
              <a:rPr lang="en-US" smtClean="0"/>
              <a:t>Updated July 2013</a:t>
            </a:r>
            <a:endParaRPr lang="en-US"/>
          </a:p>
        </p:txBody>
      </p:sp>
      <p:sp>
        <p:nvSpPr>
          <p:cNvPr id="6" name="Slide Number Placeholder 5"/>
          <p:cNvSpPr>
            <a:spLocks noGrp="1"/>
          </p:cNvSpPr>
          <p:nvPr>
            <p:ph type="sldNum" sz="quarter" idx="12"/>
          </p:nvPr>
        </p:nvSpPr>
        <p:spPr/>
        <p:txBody>
          <a:bodyPr/>
          <a:lstStyle>
            <a:lvl1pPr>
              <a:defRPr/>
            </a:lvl1pPr>
          </a:lstStyle>
          <a:p>
            <a:pPr>
              <a:defRPr/>
            </a:pPr>
            <a:fld id="{08F31679-8AB3-4CC0-81A8-59E40AC6A37A}" type="slidenum">
              <a:rPr lang="en-US"/>
              <a:pPr>
                <a:defRPr/>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r>
              <a:rPr lang="en-US" smtClean="0"/>
              <a:t>Updated  July 2015</a:t>
            </a:r>
            <a:endParaRPr lang="en-US" dirty="0"/>
          </a:p>
        </p:txBody>
      </p:sp>
      <p:sp>
        <p:nvSpPr>
          <p:cNvPr id="5" name="Footer Placeholder 4"/>
          <p:cNvSpPr>
            <a:spLocks noGrp="1"/>
          </p:cNvSpPr>
          <p:nvPr>
            <p:ph type="ftr" sz="quarter" idx="11"/>
          </p:nvPr>
        </p:nvSpPr>
        <p:spPr/>
        <p:txBody>
          <a:bodyPr/>
          <a:lstStyle>
            <a:lvl1pPr>
              <a:defRPr/>
            </a:lvl1pPr>
          </a:lstStyle>
          <a:p>
            <a:pPr>
              <a:defRPr/>
            </a:pPr>
            <a:r>
              <a:rPr lang="en-US" smtClean="0"/>
              <a:t>Updated July 2013</a:t>
            </a:r>
            <a:endParaRPr lang="en-US"/>
          </a:p>
        </p:txBody>
      </p:sp>
      <p:sp>
        <p:nvSpPr>
          <p:cNvPr id="6" name="Slide Number Placeholder 5"/>
          <p:cNvSpPr>
            <a:spLocks noGrp="1"/>
          </p:cNvSpPr>
          <p:nvPr>
            <p:ph type="sldNum" sz="quarter" idx="12"/>
          </p:nvPr>
        </p:nvSpPr>
        <p:spPr/>
        <p:txBody>
          <a:bodyPr/>
          <a:lstStyle>
            <a:lvl1pPr>
              <a:defRPr/>
            </a:lvl1pPr>
          </a:lstStyle>
          <a:p>
            <a:pPr>
              <a:defRPr/>
            </a:pPr>
            <a:fld id="{ACBBA07B-A2E6-412A-87B7-813EB650EE4F}" type="slidenum">
              <a:rPr lang="en-US"/>
              <a:pPr>
                <a:defRPr/>
              </a:pPr>
              <a:t>‹#›</a:t>
            </a:fld>
            <a:endParaRPr lang="en-US" dirty="0"/>
          </a:p>
        </p:txBody>
      </p:sp>
    </p:spTree>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r>
              <a:rPr lang="en-US" smtClean="0"/>
              <a:t>Updated  July 2015</a:t>
            </a:r>
            <a:endParaRPr lang="en-US" dirty="0"/>
          </a:p>
        </p:txBody>
      </p:sp>
      <p:sp>
        <p:nvSpPr>
          <p:cNvPr id="5" name="Footer Placeholder 4"/>
          <p:cNvSpPr>
            <a:spLocks noGrp="1"/>
          </p:cNvSpPr>
          <p:nvPr>
            <p:ph type="ftr" sz="quarter" idx="11"/>
          </p:nvPr>
        </p:nvSpPr>
        <p:spPr/>
        <p:txBody>
          <a:bodyPr/>
          <a:lstStyle>
            <a:lvl1pPr>
              <a:defRPr/>
            </a:lvl1pPr>
          </a:lstStyle>
          <a:p>
            <a:pPr>
              <a:defRPr/>
            </a:pPr>
            <a:r>
              <a:rPr lang="en-US" smtClean="0"/>
              <a:t>Updated July 2013</a:t>
            </a:r>
            <a:endParaRPr lang="en-US"/>
          </a:p>
        </p:txBody>
      </p:sp>
      <p:sp>
        <p:nvSpPr>
          <p:cNvPr id="6" name="Slide Number Placeholder 5"/>
          <p:cNvSpPr>
            <a:spLocks noGrp="1"/>
          </p:cNvSpPr>
          <p:nvPr>
            <p:ph type="sldNum" sz="quarter" idx="12"/>
          </p:nvPr>
        </p:nvSpPr>
        <p:spPr/>
        <p:txBody>
          <a:bodyPr/>
          <a:lstStyle>
            <a:lvl1pPr>
              <a:defRPr/>
            </a:lvl1pPr>
          </a:lstStyle>
          <a:p>
            <a:pPr>
              <a:defRPr/>
            </a:pPr>
            <a:fld id="{47A18458-1D39-40E6-9796-EA8DB0EA6690}" type="slidenum">
              <a:rPr lang="en-US"/>
              <a:pPr>
                <a:defRPr/>
              </a:pPr>
              <a:t>‹#›</a:t>
            </a:fld>
            <a:endParaRPr lang="en-US" dirty="0"/>
          </a:p>
        </p:txBody>
      </p:sp>
    </p:spTree>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11" name="Rectangle 2"/>
          <p:cNvSpPr>
            <a:spLocks noGrp="1" noChangeArrowheads="1"/>
          </p:cNvSpPr>
          <p:nvPr>
            <p:ph type="ctrTitle"/>
          </p:nvPr>
        </p:nvSpPr>
        <p:spPr>
          <a:xfrm>
            <a:off x="1143000" y="3333750"/>
            <a:ext cx="7010400" cy="1085850"/>
          </a:xfrm>
        </p:spPr>
        <p:txBody>
          <a:bodyPr/>
          <a:lstStyle>
            <a:lvl1pPr>
              <a:defRPr/>
            </a:lvl1pPr>
          </a:lstStyle>
          <a:p>
            <a:r>
              <a:rPr lang="en-US" dirty="0"/>
              <a:t>Click to edit Master title style</a:t>
            </a:r>
          </a:p>
        </p:txBody>
      </p:sp>
      <p:sp>
        <p:nvSpPr>
          <p:cNvPr id="12" name="Rectangle 3"/>
          <p:cNvSpPr>
            <a:spLocks noGrp="1" noChangeArrowheads="1"/>
          </p:cNvSpPr>
          <p:nvPr>
            <p:ph type="subTitle" idx="1"/>
          </p:nvPr>
        </p:nvSpPr>
        <p:spPr>
          <a:xfrm>
            <a:off x="1371600" y="4648200"/>
            <a:ext cx="6400800" cy="685800"/>
          </a:xfrm>
        </p:spPr>
        <p:txBody>
          <a:bodyPr/>
          <a:lstStyle>
            <a:lvl1pPr marL="0" indent="0">
              <a:buFont typeface="Wingdings" pitchFamily="2" charset="2"/>
              <a:buNone/>
              <a:defRPr/>
            </a:lvl1pPr>
          </a:lstStyle>
          <a:p>
            <a:r>
              <a:rPr lang="en-US" dirty="0"/>
              <a:t>Click to edit Master subtitle style</a:t>
            </a:r>
          </a:p>
        </p:txBody>
      </p:sp>
      <p:sp>
        <p:nvSpPr>
          <p:cNvPr id="4" name="Date Placeholder 3"/>
          <p:cNvSpPr>
            <a:spLocks noGrp="1"/>
          </p:cNvSpPr>
          <p:nvPr>
            <p:ph type="dt" sz="half" idx="10"/>
          </p:nvPr>
        </p:nvSpPr>
        <p:spPr/>
        <p:txBody>
          <a:bodyPr/>
          <a:lstStyle>
            <a:lvl1pPr>
              <a:defRPr/>
            </a:lvl1pPr>
          </a:lstStyle>
          <a:p>
            <a:pPr>
              <a:defRPr/>
            </a:pPr>
            <a:r>
              <a:rPr lang="en-US" smtClean="0"/>
              <a:t>Updated  July 2015</a:t>
            </a:r>
            <a:endParaRPr lang="en-US" dirty="0"/>
          </a:p>
        </p:txBody>
      </p:sp>
      <p:sp>
        <p:nvSpPr>
          <p:cNvPr id="5" name="Footer Placeholder 4"/>
          <p:cNvSpPr>
            <a:spLocks noGrp="1"/>
          </p:cNvSpPr>
          <p:nvPr>
            <p:ph type="ftr" sz="quarter" idx="11"/>
          </p:nvPr>
        </p:nvSpPr>
        <p:spPr/>
        <p:txBody>
          <a:bodyPr/>
          <a:lstStyle>
            <a:lvl1pPr>
              <a:defRPr/>
            </a:lvl1pPr>
          </a:lstStyle>
          <a:p>
            <a:pPr>
              <a:defRPr/>
            </a:pPr>
            <a:r>
              <a:rPr lang="en-US" smtClean="0"/>
              <a:t>Updated July 2013</a:t>
            </a:r>
            <a:endParaRPr lang="en-US"/>
          </a:p>
        </p:txBody>
      </p:sp>
      <p:sp>
        <p:nvSpPr>
          <p:cNvPr id="6" name="Slide Number Placeholder 5"/>
          <p:cNvSpPr>
            <a:spLocks noGrp="1"/>
          </p:cNvSpPr>
          <p:nvPr>
            <p:ph type="sldNum" sz="quarter" idx="12"/>
          </p:nvPr>
        </p:nvSpPr>
        <p:spPr/>
        <p:txBody>
          <a:bodyPr/>
          <a:lstStyle>
            <a:lvl1pPr>
              <a:defRPr/>
            </a:lvl1pPr>
          </a:lstStyle>
          <a:p>
            <a:pPr>
              <a:defRPr/>
            </a:pPr>
            <a:fld id="{449C45A2-CB67-4E3E-A9ED-885ADB76F34A}" type="slidenum">
              <a:rPr lang="en-US"/>
              <a:pPr>
                <a:defRPr/>
              </a:pPr>
              <a:t>‹#›</a:t>
            </a:fld>
            <a:endParaRPr lang="en-US" dirty="0"/>
          </a:p>
        </p:txBody>
      </p:sp>
    </p:spTree>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4" name="Picture 9"/>
          <p:cNvPicPr>
            <a:picLocks noChangeAspect="1" noChangeArrowheads="1"/>
          </p:cNvPicPr>
          <p:nvPr userDrawn="1"/>
        </p:nvPicPr>
        <p:blipFill>
          <a:blip r:embed="rId2" cstate="print">
            <a:clrChange>
              <a:clrFrom>
                <a:srgbClr val="FFFFFF"/>
              </a:clrFrom>
              <a:clrTo>
                <a:srgbClr val="FFFFFF">
                  <a:alpha val="0"/>
                </a:srgbClr>
              </a:clrTo>
            </a:clrChange>
          </a:blip>
          <a:srcRect/>
          <a:stretch>
            <a:fillRect/>
          </a:stretch>
        </p:blipFill>
        <p:spPr bwMode="auto">
          <a:xfrm>
            <a:off x="2590800" y="1447800"/>
            <a:ext cx="3663950" cy="2057400"/>
          </a:xfrm>
          <a:prstGeom prst="rect">
            <a:avLst/>
          </a:prstGeom>
          <a:noFill/>
          <a:ln w="9525">
            <a:noFill/>
            <a:miter lim="800000"/>
            <a:headEnd/>
            <a:tailEnd/>
          </a:ln>
        </p:spPr>
      </p:pic>
      <p:sp>
        <p:nvSpPr>
          <p:cNvPr id="5" name="Rectangle 4"/>
          <p:cNvSpPr/>
          <p:nvPr userDrawn="1"/>
        </p:nvSpPr>
        <p:spPr>
          <a:xfrm>
            <a:off x="50800" y="114300"/>
            <a:ext cx="8991600" cy="12954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prstClr val="white"/>
              </a:solidFill>
            </a:endParaRPr>
          </a:p>
        </p:txBody>
      </p:sp>
      <p:pic>
        <p:nvPicPr>
          <p:cNvPr id="6" name="Picture 2" descr="DCIPS_blue_logo"/>
          <p:cNvPicPr>
            <a:picLocks noChangeAspect="1" noChangeArrowheads="1"/>
          </p:cNvPicPr>
          <p:nvPr userDrawn="1"/>
        </p:nvPicPr>
        <p:blipFill>
          <a:blip r:embed="rId3" cstate="print"/>
          <a:srcRect/>
          <a:stretch>
            <a:fillRect/>
          </a:stretch>
        </p:blipFill>
        <p:spPr bwMode="auto">
          <a:xfrm>
            <a:off x="5943600" y="5257800"/>
            <a:ext cx="2911475" cy="1143000"/>
          </a:xfrm>
          <a:prstGeom prst="rect">
            <a:avLst/>
          </a:prstGeom>
          <a:noFill/>
          <a:ln w="9525">
            <a:noFill/>
            <a:miter lim="800000"/>
            <a:headEnd/>
            <a:tailEnd/>
          </a:ln>
        </p:spPr>
      </p:pic>
      <p:pic>
        <p:nvPicPr>
          <p:cNvPr id="7" name="Picture 12" descr="NICCP_Logo_blue.PNG"/>
          <p:cNvPicPr>
            <a:picLocks noChangeAspect="1"/>
          </p:cNvPicPr>
          <p:nvPr userDrawn="1"/>
        </p:nvPicPr>
        <p:blipFill>
          <a:blip r:embed="rId4" cstate="print"/>
          <a:srcRect/>
          <a:stretch>
            <a:fillRect/>
          </a:stretch>
        </p:blipFill>
        <p:spPr bwMode="auto">
          <a:xfrm>
            <a:off x="609600" y="5410200"/>
            <a:ext cx="1371600" cy="803275"/>
          </a:xfrm>
          <a:prstGeom prst="rect">
            <a:avLst/>
          </a:prstGeom>
          <a:noFill/>
          <a:ln w="9525">
            <a:noFill/>
            <a:miter lim="800000"/>
            <a:headEnd/>
            <a:tailEnd/>
          </a:ln>
        </p:spPr>
      </p:pic>
      <p:sp>
        <p:nvSpPr>
          <p:cNvPr id="8" name="Rectangle 7"/>
          <p:cNvSpPr>
            <a:spLocks noChangeArrowheads="1"/>
          </p:cNvSpPr>
          <p:nvPr userDrawn="1"/>
        </p:nvSpPr>
        <p:spPr bwMode="auto">
          <a:xfrm>
            <a:off x="457200" y="533400"/>
            <a:ext cx="8153400" cy="5791200"/>
          </a:xfrm>
          <a:prstGeom prst="rect">
            <a:avLst/>
          </a:prstGeom>
          <a:noFill/>
          <a:ln w="57150">
            <a:solidFill>
              <a:srgbClr val="081D54"/>
            </a:solidFill>
            <a:miter lim="800000"/>
            <a:headEnd/>
            <a:tailEnd/>
          </a:ln>
          <a:effectLst/>
        </p:spPr>
        <p:txBody>
          <a:bodyPr wrap="none" anchor="ctr"/>
          <a:lstStyle/>
          <a:p>
            <a:pPr algn="ctr" fontAlgn="auto">
              <a:spcBef>
                <a:spcPts val="0"/>
              </a:spcBef>
              <a:spcAft>
                <a:spcPts val="0"/>
              </a:spcAft>
              <a:defRPr/>
            </a:pPr>
            <a:endParaRPr lang="en-US" dirty="0">
              <a:solidFill>
                <a:prstClr val="black"/>
              </a:solidFill>
              <a:latin typeface="Arial" charset="0"/>
              <a:cs typeface="+mn-cs"/>
            </a:endParaRPr>
          </a:p>
        </p:txBody>
      </p:sp>
      <p:sp>
        <p:nvSpPr>
          <p:cNvPr id="12" name="Rectangle 2"/>
          <p:cNvSpPr>
            <a:spLocks noGrp="1" noChangeArrowheads="1"/>
          </p:cNvSpPr>
          <p:nvPr>
            <p:ph type="ctrTitle"/>
          </p:nvPr>
        </p:nvSpPr>
        <p:spPr>
          <a:xfrm>
            <a:off x="1143000" y="3333750"/>
            <a:ext cx="7010400" cy="1085850"/>
          </a:xfrm>
        </p:spPr>
        <p:txBody>
          <a:bodyPr/>
          <a:lstStyle>
            <a:lvl1pPr>
              <a:defRPr/>
            </a:lvl1pPr>
          </a:lstStyle>
          <a:p>
            <a:r>
              <a:rPr lang="en-US" dirty="0"/>
              <a:t>Click to edit Master title style</a:t>
            </a:r>
          </a:p>
        </p:txBody>
      </p:sp>
      <p:sp>
        <p:nvSpPr>
          <p:cNvPr id="13" name="Rectangle 3"/>
          <p:cNvSpPr>
            <a:spLocks noGrp="1" noChangeArrowheads="1"/>
          </p:cNvSpPr>
          <p:nvPr>
            <p:ph type="subTitle" idx="1"/>
          </p:nvPr>
        </p:nvSpPr>
        <p:spPr>
          <a:xfrm>
            <a:off x="1371600" y="4648200"/>
            <a:ext cx="6400800" cy="685800"/>
          </a:xfrm>
        </p:spPr>
        <p:txBody>
          <a:bodyPr/>
          <a:lstStyle>
            <a:lvl1pPr marL="0" indent="0">
              <a:buFont typeface="Wingdings" pitchFamily="2" charset="2"/>
              <a:buNone/>
              <a:defRPr/>
            </a:lvl1pPr>
          </a:lstStyle>
          <a:p>
            <a:r>
              <a:rPr lang="en-US" dirty="0"/>
              <a:t>Click to edit Master subtitle style</a:t>
            </a:r>
          </a:p>
        </p:txBody>
      </p:sp>
      <p:sp>
        <p:nvSpPr>
          <p:cNvPr id="9" name="Date Placeholder 3"/>
          <p:cNvSpPr>
            <a:spLocks noGrp="1"/>
          </p:cNvSpPr>
          <p:nvPr>
            <p:ph type="dt" sz="half" idx="10"/>
          </p:nvPr>
        </p:nvSpPr>
        <p:spPr/>
        <p:txBody>
          <a:bodyPr/>
          <a:lstStyle>
            <a:lvl1pPr>
              <a:defRPr/>
            </a:lvl1pPr>
          </a:lstStyle>
          <a:p>
            <a:pPr>
              <a:defRPr/>
            </a:pPr>
            <a:r>
              <a:rPr lang="en-US" smtClean="0"/>
              <a:t>Updated  July 2015</a:t>
            </a:r>
            <a:endParaRPr lang="en-US" dirty="0"/>
          </a:p>
        </p:txBody>
      </p:sp>
      <p:sp>
        <p:nvSpPr>
          <p:cNvPr id="10" name="Footer Placeholder 4"/>
          <p:cNvSpPr>
            <a:spLocks noGrp="1"/>
          </p:cNvSpPr>
          <p:nvPr>
            <p:ph type="ftr" sz="quarter" idx="11"/>
          </p:nvPr>
        </p:nvSpPr>
        <p:spPr/>
        <p:txBody>
          <a:bodyPr/>
          <a:lstStyle>
            <a:lvl1pPr>
              <a:defRPr/>
            </a:lvl1pPr>
          </a:lstStyle>
          <a:p>
            <a:pPr>
              <a:defRPr/>
            </a:pPr>
            <a:r>
              <a:rPr lang="en-US" smtClean="0"/>
              <a:t>Updated July 2013</a:t>
            </a:r>
            <a:endParaRPr lang="en-US"/>
          </a:p>
        </p:txBody>
      </p:sp>
    </p:spTree>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600200" y="152400"/>
            <a:ext cx="5638800" cy="1143000"/>
          </a:xfrm>
        </p:spPr>
        <p:txBody>
          <a:body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a:buFont typeface="Wingdings" pitchFamily="2" charset="2"/>
              <a:buChar char="§"/>
              <a:defRPr/>
            </a:lvl1pPr>
            <a:lvl2pPr>
              <a:buFont typeface="Wingdings" pitchFamily="2" charset="2"/>
              <a:buChar char="§"/>
              <a:defRPr/>
            </a:lvl2pPr>
            <a:lvl3pPr>
              <a:buFont typeface="Wingdings" pitchFamily="2" charset="2"/>
              <a:buChar char="§"/>
              <a:defRPr/>
            </a:lvl3pPr>
            <a:lvl4pPr>
              <a:buFont typeface="Wingdings" pitchFamily="2" charset="2"/>
              <a:buChar char="§"/>
              <a:defRPr/>
            </a:lvl4pPr>
            <a:lvl5pPr>
              <a:buFont typeface="Wingdings" pitchFamily="2" charset="2"/>
              <a:buChar char="§"/>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lvl1pPr>
              <a:defRPr/>
            </a:lvl1pPr>
          </a:lstStyle>
          <a:p>
            <a:pPr>
              <a:defRPr/>
            </a:pPr>
            <a:r>
              <a:rPr lang="en-US" smtClean="0"/>
              <a:t>Updated  July 2015</a:t>
            </a:r>
            <a:endParaRPr lang="en-US" dirty="0"/>
          </a:p>
        </p:txBody>
      </p:sp>
      <p:sp>
        <p:nvSpPr>
          <p:cNvPr id="5" name="Footer Placeholder 4"/>
          <p:cNvSpPr>
            <a:spLocks noGrp="1"/>
          </p:cNvSpPr>
          <p:nvPr>
            <p:ph type="ftr" sz="quarter" idx="11"/>
          </p:nvPr>
        </p:nvSpPr>
        <p:spPr/>
        <p:txBody>
          <a:bodyPr/>
          <a:lstStyle>
            <a:lvl1pPr>
              <a:defRPr/>
            </a:lvl1pPr>
          </a:lstStyle>
          <a:p>
            <a:pPr>
              <a:defRPr/>
            </a:pPr>
            <a:r>
              <a:rPr lang="en-US" smtClean="0"/>
              <a:t>Updated July 2013</a:t>
            </a:r>
            <a:endParaRPr lang="en-US"/>
          </a:p>
        </p:txBody>
      </p:sp>
      <p:sp>
        <p:nvSpPr>
          <p:cNvPr id="6" name="Slide Number Placeholder 5"/>
          <p:cNvSpPr>
            <a:spLocks noGrp="1"/>
          </p:cNvSpPr>
          <p:nvPr>
            <p:ph type="sldNum" sz="quarter" idx="12"/>
          </p:nvPr>
        </p:nvSpPr>
        <p:spPr/>
        <p:txBody>
          <a:bodyPr/>
          <a:lstStyle>
            <a:lvl1pPr>
              <a:defRPr/>
            </a:lvl1pPr>
          </a:lstStyle>
          <a:p>
            <a:pPr>
              <a:defRPr/>
            </a:pPr>
            <a:fld id="{A62B9B57-91C7-4F96-9A95-3DD14E0B4957}" type="slidenum">
              <a:rPr lang="en-US"/>
              <a:pPr>
                <a:defRPr/>
              </a:pPr>
              <a:t>‹#›</a:t>
            </a:fld>
            <a:endParaRPr lang="en-US" dirty="0"/>
          </a:p>
        </p:txBody>
      </p:sp>
    </p:spTree>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r>
              <a:rPr lang="en-US" smtClean="0"/>
              <a:t>Updated  July 2015</a:t>
            </a:r>
            <a:endParaRPr lang="en-US" dirty="0"/>
          </a:p>
        </p:txBody>
      </p:sp>
      <p:sp>
        <p:nvSpPr>
          <p:cNvPr id="6" name="Footer Placeholder 4"/>
          <p:cNvSpPr>
            <a:spLocks noGrp="1"/>
          </p:cNvSpPr>
          <p:nvPr>
            <p:ph type="ftr" sz="quarter" idx="11"/>
          </p:nvPr>
        </p:nvSpPr>
        <p:spPr/>
        <p:txBody>
          <a:bodyPr/>
          <a:lstStyle>
            <a:lvl1pPr>
              <a:defRPr/>
            </a:lvl1pPr>
          </a:lstStyle>
          <a:p>
            <a:pPr>
              <a:defRPr/>
            </a:pPr>
            <a:r>
              <a:rPr lang="en-US" smtClean="0"/>
              <a:t>Updated July 2013</a:t>
            </a:r>
            <a:endParaRPr lang="en-US"/>
          </a:p>
        </p:txBody>
      </p:sp>
      <p:sp>
        <p:nvSpPr>
          <p:cNvPr id="7" name="Slide Number Placeholder 5"/>
          <p:cNvSpPr>
            <a:spLocks noGrp="1"/>
          </p:cNvSpPr>
          <p:nvPr>
            <p:ph type="sldNum" sz="quarter" idx="12"/>
          </p:nvPr>
        </p:nvSpPr>
        <p:spPr/>
        <p:txBody>
          <a:bodyPr/>
          <a:lstStyle>
            <a:lvl1pPr>
              <a:defRPr/>
            </a:lvl1pPr>
          </a:lstStyle>
          <a:p>
            <a:pPr>
              <a:defRPr/>
            </a:pPr>
            <a:fld id="{8D33F076-5814-4889-9A56-CD51FBFBC66C}" type="slidenum">
              <a:rPr lang="en-US"/>
              <a:pPr>
                <a:defRPr/>
              </a:pPr>
              <a:t>‹#›</a:t>
            </a:fld>
            <a:endParaRPr lang="en-US" dirty="0"/>
          </a:p>
        </p:txBody>
      </p:sp>
    </p:spTree>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r>
              <a:rPr lang="en-US" smtClean="0"/>
              <a:t>Updated  July 2015</a:t>
            </a:r>
            <a:endParaRPr lang="en-US" dirty="0"/>
          </a:p>
        </p:txBody>
      </p:sp>
      <p:sp>
        <p:nvSpPr>
          <p:cNvPr id="8" name="Footer Placeholder 4"/>
          <p:cNvSpPr>
            <a:spLocks noGrp="1"/>
          </p:cNvSpPr>
          <p:nvPr>
            <p:ph type="ftr" sz="quarter" idx="11"/>
          </p:nvPr>
        </p:nvSpPr>
        <p:spPr/>
        <p:txBody>
          <a:bodyPr/>
          <a:lstStyle>
            <a:lvl1pPr>
              <a:defRPr/>
            </a:lvl1pPr>
          </a:lstStyle>
          <a:p>
            <a:pPr>
              <a:defRPr/>
            </a:pPr>
            <a:r>
              <a:rPr lang="en-US" smtClean="0"/>
              <a:t>Updated July 2013</a:t>
            </a:r>
            <a:endParaRPr lang="en-US"/>
          </a:p>
        </p:txBody>
      </p:sp>
      <p:sp>
        <p:nvSpPr>
          <p:cNvPr id="9" name="Slide Number Placeholder 5"/>
          <p:cNvSpPr>
            <a:spLocks noGrp="1"/>
          </p:cNvSpPr>
          <p:nvPr>
            <p:ph type="sldNum" sz="quarter" idx="12"/>
          </p:nvPr>
        </p:nvSpPr>
        <p:spPr/>
        <p:txBody>
          <a:bodyPr/>
          <a:lstStyle>
            <a:lvl1pPr>
              <a:defRPr/>
            </a:lvl1pPr>
          </a:lstStyle>
          <a:p>
            <a:pPr>
              <a:defRPr/>
            </a:pPr>
            <a:fld id="{88368790-94AC-4EDD-98AD-19285D76B334}" type="slidenum">
              <a:rPr lang="en-US"/>
              <a:pPr>
                <a:defRPr/>
              </a:pPr>
              <a:t>‹#›</a:t>
            </a:fld>
            <a:endParaRPr lang="en-US" dirty="0"/>
          </a:p>
        </p:txBody>
      </p:sp>
    </p:spTree>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r>
              <a:rPr lang="en-US" smtClean="0"/>
              <a:t>Updated  July 2015</a:t>
            </a:r>
            <a:endParaRPr lang="en-US" dirty="0"/>
          </a:p>
        </p:txBody>
      </p:sp>
      <p:sp>
        <p:nvSpPr>
          <p:cNvPr id="4" name="Footer Placeholder 4"/>
          <p:cNvSpPr>
            <a:spLocks noGrp="1"/>
          </p:cNvSpPr>
          <p:nvPr>
            <p:ph type="ftr" sz="quarter" idx="11"/>
          </p:nvPr>
        </p:nvSpPr>
        <p:spPr/>
        <p:txBody>
          <a:bodyPr/>
          <a:lstStyle>
            <a:lvl1pPr>
              <a:defRPr/>
            </a:lvl1pPr>
          </a:lstStyle>
          <a:p>
            <a:pPr>
              <a:defRPr/>
            </a:pPr>
            <a:r>
              <a:rPr lang="en-US" smtClean="0"/>
              <a:t>Updated July 2013</a:t>
            </a:r>
            <a:endParaRPr lang="en-US"/>
          </a:p>
        </p:txBody>
      </p:sp>
      <p:sp>
        <p:nvSpPr>
          <p:cNvPr id="5" name="Slide Number Placeholder 5"/>
          <p:cNvSpPr>
            <a:spLocks noGrp="1"/>
          </p:cNvSpPr>
          <p:nvPr>
            <p:ph type="sldNum" sz="quarter" idx="12"/>
          </p:nvPr>
        </p:nvSpPr>
        <p:spPr/>
        <p:txBody>
          <a:bodyPr/>
          <a:lstStyle>
            <a:lvl1pPr>
              <a:defRPr/>
            </a:lvl1pPr>
          </a:lstStyle>
          <a:p>
            <a:pPr>
              <a:defRPr/>
            </a:pPr>
            <a:fld id="{081AE1DB-B5D0-4B1B-9474-52408DC80057}" type="slidenum">
              <a:rPr lang="en-US"/>
              <a:pPr>
                <a:defRPr/>
              </a:pPr>
              <a:t>‹#›</a:t>
            </a:fld>
            <a:endParaRPr lang="en-US" dirty="0"/>
          </a:p>
        </p:txBody>
      </p:sp>
    </p:spTree>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r>
              <a:rPr lang="en-US" smtClean="0"/>
              <a:t>Updated  July 2015</a:t>
            </a:r>
            <a:endParaRPr lang="en-US" dirty="0"/>
          </a:p>
        </p:txBody>
      </p:sp>
      <p:sp>
        <p:nvSpPr>
          <p:cNvPr id="3" name="Footer Placeholder 4"/>
          <p:cNvSpPr>
            <a:spLocks noGrp="1"/>
          </p:cNvSpPr>
          <p:nvPr>
            <p:ph type="ftr" sz="quarter" idx="11"/>
          </p:nvPr>
        </p:nvSpPr>
        <p:spPr/>
        <p:txBody>
          <a:bodyPr/>
          <a:lstStyle>
            <a:lvl1pPr>
              <a:defRPr/>
            </a:lvl1pPr>
          </a:lstStyle>
          <a:p>
            <a:pPr>
              <a:defRPr/>
            </a:pPr>
            <a:r>
              <a:rPr lang="en-US" smtClean="0"/>
              <a:t>Updated July 2013</a:t>
            </a:r>
            <a:endParaRPr lang="en-US"/>
          </a:p>
        </p:txBody>
      </p:sp>
      <p:sp>
        <p:nvSpPr>
          <p:cNvPr id="4" name="Slide Number Placeholder 5"/>
          <p:cNvSpPr>
            <a:spLocks noGrp="1"/>
          </p:cNvSpPr>
          <p:nvPr>
            <p:ph type="sldNum" sz="quarter" idx="12"/>
          </p:nvPr>
        </p:nvSpPr>
        <p:spPr/>
        <p:txBody>
          <a:bodyPr/>
          <a:lstStyle>
            <a:lvl1pPr>
              <a:defRPr/>
            </a:lvl1pPr>
          </a:lstStyle>
          <a:p>
            <a:pPr>
              <a:defRPr/>
            </a:pPr>
            <a:fld id="{DB8BBF87-B2CB-4B38-9787-B69CD925E935}" type="slidenum">
              <a:rPr lang="en-US"/>
              <a:pPr>
                <a:defRPr/>
              </a:pPr>
              <a:t>‹#›</a:t>
            </a:fld>
            <a:endParaRPr lang="en-US" dirty="0"/>
          </a:p>
        </p:txBody>
      </p:sp>
    </p:spTree>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r>
              <a:rPr lang="en-US" smtClean="0"/>
              <a:t>Updated  July 2015</a:t>
            </a:r>
            <a:endParaRPr lang="en-US" dirty="0"/>
          </a:p>
        </p:txBody>
      </p:sp>
      <p:sp>
        <p:nvSpPr>
          <p:cNvPr id="6" name="Footer Placeholder 4"/>
          <p:cNvSpPr>
            <a:spLocks noGrp="1"/>
          </p:cNvSpPr>
          <p:nvPr>
            <p:ph type="ftr" sz="quarter" idx="11"/>
          </p:nvPr>
        </p:nvSpPr>
        <p:spPr/>
        <p:txBody>
          <a:bodyPr/>
          <a:lstStyle>
            <a:lvl1pPr>
              <a:defRPr/>
            </a:lvl1pPr>
          </a:lstStyle>
          <a:p>
            <a:pPr>
              <a:defRPr/>
            </a:pPr>
            <a:r>
              <a:rPr lang="en-US" smtClean="0"/>
              <a:t>Updated July 2013</a:t>
            </a:r>
            <a:endParaRPr lang="en-US"/>
          </a:p>
        </p:txBody>
      </p:sp>
      <p:sp>
        <p:nvSpPr>
          <p:cNvPr id="7" name="Slide Number Placeholder 5"/>
          <p:cNvSpPr>
            <a:spLocks noGrp="1"/>
          </p:cNvSpPr>
          <p:nvPr>
            <p:ph type="sldNum" sz="quarter" idx="12"/>
          </p:nvPr>
        </p:nvSpPr>
        <p:spPr/>
        <p:txBody>
          <a:bodyPr/>
          <a:lstStyle>
            <a:lvl1pPr>
              <a:defRPr/>
            </a:lvl1pPr>
          </a:lstStyle>
          <a:p>
            <a:pPr>
              <a:defRPr/>
            </a:pPr>
            <a:fld id="{5618D734-BAC5-4823-BA66-51605BD2DBDF}" type="slidenum">
              <a:rPr lang="en-US"/>
              <a:pPr>
                <a:defRPr/>
              </a:pPr>
              <a:t>‹#›</a:t>
            </a:fld>
            <a:endParaRPr lang="en-US" dirty="0"/>
          </a:p>
        </p:txBody>
      </p:sp>
    </p:spTree>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r>
              <a:rPr lang="en-US" smtClean="0"/>
              <a:t>Updated  July 2015</a:t>
            </a:r>
            <a:endParaRPr lang="en-US" dirty="0"/>
          </a:p>
        </p:txBody>
      </p:sp>
      <p:sp>
        <p:nvSpPr>
          <p:cNvPr id="6" name="Footer Placeholder 4"/>
          <p:cNvSpPr>
            <a:spLocks noGrp="1"/>
          </p:cNvSpPr>
          <p:nvPr>
            <p:ph type="ftr" sz="quarter" idx="11"/>
          </p:nvPr>
        </p:nvSpPr>
        <p:spPr/>
        <p:txBody>
          <a:bodyPr/>
          <a:lstStyle>
            <a:lvl1pPr>
              <a:defRPr/>
            </a:lvl1pPr>
          </a:lstStyle>
          <a:p>
            <a:pPr>
              <a:defRPr/>
            </a:pPr>
            <a:r>
              <a:rPr lang="en-US" smtClean="0"/>
              <a:t>Updated July 2013</a:t>
            </a:r>
            <a:endParaRPr lang="en-US"/>
          </a:p>
        </p:txBody>
      </p:sp>
      <p:sp>
        <p:nvSpPr>
          <p:cNvPr id="7" name="Slide Number Placeholder 5"/>
          <p:cNvSpPr>
            <a:spLocks noGrp="1"/>
          </p:cNvSpPr>
          <p:nvPr>
            <p:ph type="sldNum" sz="quarter" idx="12"/>
          </p:nvPr>
        </p:nvSpPr>
        <p:spPr/>
        <p:txBody>
          <a:bodyPr/>
          <a:lstStyle>
            <a:lvl1pPr>
              <a:defRPr/>
            </a:lvl1pPr>
          </a:lstStyle>
          <a:p>
            <a:pPr>
              <a:defRPr/>
            </a:pPr>
            <a:fld id="{F41AEDEF-D5FF-47BA-91DA-C63C61935B0A}" type="slidenum">
              <a:rPr lang="en-US"/>
              <a:pPr>
                <a:defRPr/>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ectangle 3"/>
          <p:cNvSpPr>
            <a:spLocks noChangeArrowheads="1"/>
          </p:cNvSpPr>
          <p:nvPr userDrawn="1"/>
        </p:nvSpPr>
        <p:spPr bwMode="auto">
          <a:xfrm>
            <a:off x="457200" y="533400"/>
            <a:ext cx="8153400" cy="5791200"/>
          </a:xfrm>
          <a:prstGeom prst="rect">
            <a:avLst/>
          </a:prstGeom>
          <a:noFill/>
          <a:ln w="57150">
            <a:solidFill>
              <a:srgbClr val="081D54"/>
            </a:solidFill>
            <a:miter lim="800000"/>
            <a:headEnd/>
            <a:tailEnd/>
          </a:ln>
          <a:effectLst/>
        </p:spPr>
        <p:txBody>
          <a:bodyPr wrap="none" anchor="ctr"/>
          <a:lstStyle/>
          <a:p>
            <a:pPr algn="ctr">
              <a:defRPr/>
            </a:pPr>
            <a:endParaRPr lang="en-US" dirty="0">
              <a:solidFill>
                <a:srgbClr val="000000"/>
              </a:solidFill>
              <a:latin typeface="+mn-lt"/>
              <a:cs typeface="+mn-cs"/>
            </a:endParaRPr>
          </a:p>
        </p:txBody>
      </p:sp>
      <p:pic>
        <p:nvPicPr>
          <p:cNvPr id="5" name="Picture 9"/>
          <p:cNvPicPr>
            <a:picLocks noChangeAspect="1" noChangeArrowheads="1"/>
          </p:cNvPicPr>
          <p:nvPr userDrawn="1"/>
        </p:nvPicPr>
        <p:blipFill>
          <a:blip r:embed="rId2" cstate="print">
            <a:clrChange>
              <a:clrFrom>
                <a:srgbClr val="FFFFFF"/>
              </a:clrFrom>
              <a:clrTo>
                <a:srgbClr val="FFFFFF">
                  <a:alpha val="0"/>
                </a:srgbClr>
              </a:clrTo>
            </a:clrChange>
          </a:blip>
          <a:srcRect/>
          <a:stretch>
            <a:fillRect/>
          </a:stretch>
        </p:blipFill>
        <p:spPr bwMode="auto">
          <a:xfrm>
            <a:off x="2590800" y="1219200"/>
            <a:ext cx="3663950" cy="2057400"/>
          </a:xfrm>
          <a:prstGeom prst="rect">
            <a:avLst/>
          </a:prstGeom>
          <a:noFill/>
          <a:ln w="9525">
            <a:noFill/>
            <a:miter lim="800000"/>
            <a:headEnd/>
            <a:tailEnd/>
          </a:ln>
        </p:spPr>
      </p:pic>
      <p:pic>
        <p:nvPicPr>
          <p:cNvPr id="6" name="Picture 12" descr="NICCP_Logo_blue.PNG"/>
          <p:cNvPicPr>
            <a:picLocks noChangeAspect="1"/>
          </p:cNvPicPr>
          <p:nvPr userDrawn="1"/>
        </p:nvPicPr>
        <p:blipFill>
          <a:blip r:embed="rId3" cstate="print"/>
          <a:srcRect/>
          <a:stretch>
            <a:fillRect/>
          </a:stretch>
        </p:blipFill>
        <p:spPr bwMode="auto">
          <a:xfrm>
            <a:off x="609600" y="5410200"/>
            <a:ext cx="1371600" cy="803275"/>
          </a:xfrm>
          <a:prstGeom prst="rect">
            <a:avLst/>
          </a:prstGeom>
          <a:noFill/>
          <a:ln w="9525">
            <a:noFill/>
            <a:miter lim="800000"/>
            <a:headEnd/>
            <a:tailEnd/>
          </a:ln>
        </p:spPr>
      </p:pic>
      <p:pic>
        <p:nvPicPr>
          <p:cNvPr id="7" name="Picture 4" descr="DCIPS_full_interim_v3tag"/>
          <p:cNvPicPr>
            <a:picLocks noChangeAspect="1" noChangeArrowheads="1"/>
          </p:cNvPicPr>
          <p:nvPr userDrawn="1"/>
        </p:nvPicPr>
        <p:blipFill>
          <a:blip r:embed="rId4" cstate="print"/>
          <a:srcRect b="18280"/>
          <a:stretch>
            <a:fillRect/>
          </a:stretch>
        </p:blipFill>
        <p:spPr bwMode="auto">
          <a:xfrm>
            <a:off x="6477000" y="5205413"/>
            <a:ext cx="2057400" cy="1042987"/>
          </a:xfrm>
          <a:prstGeom prst="rect">
            <a:avLst/>
          </a:prstGeom>
          <a:noFill/>
          <a:ln w="9525">
            <a:noFill/>
            <a:miter lim="800000"/>
            <a:headEnd/>
            <a:tailEnd/>
          </a:ln>
        </p:spPr>
      </p:pic>
      <p:sp>
        <p:nvSpPr>
          <p:cNvPr id="7170" name="Rectangle 2"/>
          <p:cNvSpPr>
            <a:spLocks noGrp="1" noChangeArrowheads="1"/>
          </p:cNvSpPr>
          <p:nvPr>
            <p:ph type="ctrTitle"/>
          </p:nvPr>
        </p:nvSpPr>
        <p:spPr>
          <a:xfrm>
            <a:off x="1143000" y="3333750"/>
            <a:ext cx="7010400" cy="1085850"/>
          </a:xfrm>
        </p:spPr>
        <p:txBody>
          <a:bodyPr/>
          <a:lstStyle>
            <a:lvl1pPr>
              <a:defRPr/>
            </a:lvl1pPr>
          </a:lstStyle>
          <a:p>
            <a:r>
              <a:rPr lang="en-US"/>
              <a:t>Click to edit Master title style</a:t>
            </a:r>
          </a:p>
        </p:txBody>
      </p:sp>
      <p:sp>
        <p:nvSpPr>
          <p:cNvPr id="7171" name="Rectangle 3"/>
          <p:cNvSpPr>
            <a:spLocks noGrp="1" noChangeArrowheads="1"/>
          </p:cNvSpPr>
          <p:nvPr>
            <p:ph type="subTitle" idx="1"/>
          </p:nvPr>
        </p:nvSpPr>
        <p:spPr>
          <a:xfrm>
            <a:off x="1371600" y="4648200"/>
            <a:ext cx="6400800" cy="685800"/>
          </a:xfrm>
        </p:spPr>
        <p:txBody>
          <a:bodyPr/>
          <a:lstStyle>
            <a:lvl1pPr marL="0" indent="0">
              <a:buFont typeface="Wingdings" pitchFamily="2" charset="2"/>
              <a:buNone/>
              <a:defRPr/>
            </a:lvl1pPr>
          </a:lstStyle>
          <a:p>
            <a:r>
              <a:rPr lang="en-US" dirty="0"/>
              <a:t>Click to edit Master subtitle style</a:t>
            </a:r>
          </a:p>
        </p:txBody>
      </p:sp>
      <p:sp>
        <p:nvSpPr>
          <p:cNvPr id="8" name="Rectangle 4"/>
          <p:cNvSpPr>
            <a:spLocks noGrp="1" noChangeArrowheads="1"/>
          </p:cNvSpPr>
          <p:nvPr>
            <p:ph type="dt" sz="half" idx="10"/>
          </p:nvPr>
        </p:nvSpPr>
        <p:spPr/>
        <p:txBody>
          <a:bodyPr/>
          <a:lstStyle>
            <a:lvl1pPr fontAlgn="auto">
              <a:spcBef>
                <a:spcPts val="0"/>
              </a:spcBef>
              <a:spcAft>
                <a:spcPts val="0"/>
              </a:spcAft>
              <a:defRPr>
                <a:solidFill>
                  <a:srgbClr val="000000"/>
                </a:solidFill>
              </a:defRPr>
            </a:lvl1pPr>
          </a:lstStyle>
          <a:p>
            <a:pPr>
              <a:defRPr/>
            </a:pPr>
            <a:r>
              <a:rPr lang="en-US" smtClean="0"/>
              <a:t>Updated  July 2015</a:t>
            </a:r>
            <a:endParaRPr lang="en-US"/>
          </a:p>
        </p:txBody>
      </p:sp>
      <p:sp>
        <p:nvSpPr>
          <p:cNvPr id="9" name="Rectangle 5"/>
          <p:cNvSpPr>
            <a:spLocks noGrp="1" noChangeArrowheads="1"/>
          </p:cNvSpPr>
          <p:nvPr>
            <p:ph type="ftr" sz="quarter" idx="11"/>
          </p:nvPr>
        </p:nvSpPr>
        <p:spPr/>
        <p:txBody>
          <a:bodyPr/>
          <a:lstStyle>
            <a:lvl1pPr algn="l" fontAlgn="auto">
              <a:spcBef>
                <a:spcPts val="0"/>
              </a:spcBef>
              <a:spcAft>
                <a:spcPts val="0"/>
              </a:spcAft>
              <a:defRPr>
                <a:solidFill>
                  <a:srgbClr val="000000"/>
                </a:solidFill>
              </a:defRPr>
            </a:lvl1pPr>
          </a:lstStyle>
          <a:p>
            <a:pPr>
              <a:defRPr/>
            </a:pPr>
            <a:r>
              <a:rPr lang="en-US" smtClean="0"/>
              <a:t>Updated July 2013</a:t>
            </a:r>
            <a:endParaRPr lang="en-US"/>
          </a:p>
        </p:txBody>
      </p:sp>
      <p:sp>
        <p:nvSpPr>
          <p:cNvPr id="10" name="Rectangle 6"/>
          <p:cNvSpPr>
            <a:spLocks noGrp="1" noChangeArrowheads="1"/>
          </p:cNvSpPr>
          <p:nvPr>
            <p:ph type="sldNum" sz="quarter" idx="12"/>
          </p:nvPr>
        </p:nvSpPr>
        <p:spPr/>
        <p:txBody>
          <a:bodyPr/>
          <a:lstStyle>
            <a:lvl1pPr fontAlgn="auto">
              <a:spcBef>
                <a:spcPts val="0"/>
              </a:spcBef>
              <a:spcAft>
                <a:spcPts val="0"/>
              </a:spcAft>
              <a:defRPr>
                <a:solidFill>
                  <a:srgbClr val="000000"/>
                </a:solidFill>
              </a:defRPr>
            </a:lvl1pPr>
          </a:lstStyle>
          <a:p>
            <a:pPr>
              <a:defRPr/>
            </a:pPr>
            <a:fld id="{53CE1ACF-2A89-4DE8-A46C-0A626A5AF184}" type="slidenum">
              <a:rPr lang="en-US"/>
              <a:pPr>
                <a:defRPr/>
              </a:pPr>
              <a:t>‹#›</a:t>
            </a:fld>
            <a:endParaRPr lang="en-US" dirty="0"/>
          </a:p>
        </p:txBody>
      </p:sp>
    </p:spTree>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r>
              <a:rPr lang="en-US" smtClean="0"/>
              <a:t>Updated  July 2015</a:t>
            </a:r>
            <a:endParaRPr lang="en-US" dirty="0"/>
          </a:p>
        </p:txBody>
      </p:sp>
      <p:sp>
        <p:nvSpPr>
          <p:cNvPr id="5" name="Footer Placeholder 4"/>
          <p:cNvSpPr>
            <a:spLocks noGrp="1"/>
          </p:cNvSpPr>
          <p:nvPr>
            <p:ph type="ftr" sz="quarter" idx="11"/>
          </p:nvPr>
        </p:nvSpPr>
        <p:spPr/>
        <p:txBody>
          <a:bodyPr/>
          <a:lstStyle>
            <a:lvl1pPr>
              <a:defRPr/>
            </a:lvl1pPr>
          </a:lstStyle>
          <a:p>
            <a:pPr>
              <a:defRPr/>
            </a:pPr>
            <a:r>
              <a:rPr lang="en-US" smtClean="0"/>
              <a:t>Updated July 2013</a:t>
            </a:r>
            <a:endParaRPr lang="en-US"/>
          </a:p>
        </p:txBody>
      </p:sp>
      <p:sp>
        <p:nvSpPr>
          <p:cNvPr id="6" name="Slide Number Placeholder 5"/>
          <p:cNvSpPr>
            <a:spLocks noGrp="1"/>
          </p:cNvSpPr>
          <p:nvPr>
            <p:ph type="sldNum" sz="quarter" idx="12"/>
          </p:nvPr>
        </p:nvSpPr>
        <p:spPr/>
        <p:txBody>
          <a:bodyPr/>
          <a:lstStyle>
            <a:lvl1pPr>
              <a:defRPr/>
            </a:lvl1pPr>
          </a:lstStyle>
          <a:p>
            <a:pPr>
              <a:defRPr/>
            </a:pPr>
            <a:fld id="{086A13F4-417D-44EF-A003-9F325591E8A8}" type="slidenum">
              <a:rPr lang="en-US"/>
              <a:pPr>
                <a:defRPr/>
              </a:pPr>
              <a:t>‹#›</a:t>
            </a:fld>
            <a:endParaRPr lang="en-US" dirty="0"/>
          </a:p>
        </p:txBody>
      </p:sp>
    </p:spTree>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r>
              <a:rPr lang="en-US" smtClean="0"/>
              <a:t>Updated  July 2015</a:t>
            </a:r>
            <a:endParaRPr lang="en-US" dirty="0"/>
          </a:p>
        </p:txBody>
      </p:sp>
      <p:sp>
        <p:nvSpPr>
          <p:cNvPr id="5" name="Footer Placeholder 4"/>
          <p:cNvSpPr>
            <a:spLocks noGrp="1"/>
          </p:cNvSpPr>
          <p:nvPr>
            <p:ph type="ftr" sz="quarter" idx="11"/>
          </p:nvPr>
        </p:nvSpPr>
        <p:spPr/>
        <p:txBody>
          <a:bodyPr/>
          <a:lstStyle>
            <a:lvl1pPr>
              <a:defRPr/>
            </a:lvl1pPr>
          </a:lstStyle>
          <a:p>
            <a:pPr>
              <a:defRPr/>
            </a:pPr>
            <a:r>
              <a:rPr lang="en-US" smtClean="0"/>
              <a:t>Updated July 2013</a:t>
            </a:r>
            <a:endParaRPr lang="en-US"/>
          </a:p>
        </p:txBody>
      </p:sp>
      <p:sp>
        <p:nvSpPr>
          <p:cNvPr id="6" name="Slide Number Placeholder 5"/>
          <p:cNvSpPr>
            <a:spLocks noGrp="1"/>
          </p:cNvSpPr>
          <p:nvPr>
            <p:ph type="sldNum" sz="quarter" idx="12"/>
          </p:nvPr>
        </p:nvSpPr>
        <p:spPr/>
        <p:txBody>
          <a:bodyPr/>
          <a:lstStyle>
            <a:lvl1pPr>
              <a:defRPr/>
            </a:lvl1pPr>
          </a:lstStyle>
          <a:p>
            <a:pPr>
              <a:defRPr/>
            </a:pPr>
            <a:fld id="{50E432D0-FE41-4117-9D99-846F68390DDA}" type="slidenum">
              <a:rPr lang="en-US"/>
              <a:pPr>
                <a:defRPr/>
              </a:pPr>
              <a:t>‹#›</a:t>
            </a:fld>
            <a:endParaRPr lang="en-US" dirty="0"/>
          </a:p>
        </p:txBody>
      </p:sp>
    </p:spTree>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11" name="Rectangle 2"/>
          <p:cNvSpPr>
            <a:spLocks noGrp="1" noChangeArrowheads="1"/>
          </p:cNvSpPr>
          <p:nvPr>
            <p:ph type="ctrTitle"/>
          </p:nvPr>
        </p:nvSpPr>
        <p:spPr>
          <a:xfrm>
            <a:off x="1143000" y="3333750"/>
            <a:ext cx="7010400" cy="1085850"/>
          </a:xfrm>
        </p:spPr>
        <p:txBody>
          <a:bodyPr/>
          <a:lstStyle>
            <a:lvl1pPr>
              <a:defRPr/>
            </a:lvl1pPr>
          </a:lstStyle>
          <a:p>
            <a:r>
              <a:rPr lang="en-US" dirty="0"/>
              <a:t>Click to edit Master title style</a:t>
            </a:r>
          </a:p>
        </p:txBody>
      </p:sp>
      <p:sp>
        <p:nvSpPr>
          <p:cNvPr id="12" name="Rectangle 3"/>
          <p:cNvSpPr>
            <a:spLocks noGrp="1" noChangeArrowheads="1"/>
          </p:cNvSpPr>
          <p:nvPr>
            <p:ph type="subTitle" idx="1"/>
          </p:nvPr>
        </p:nvSpPr>
        <p:spPr>
          <a:xfrm>
            <a:off x="1371600" y="4648200"/>
            <a:ext cx="6400800" cy="685800"/>
          </a:xfrm>
        </p:spPr>
        <p:txBody>
          <a:bodyPr/>
          <a:lstStyle>
            <a:lvl1pPr marL="0" indent="0">
              <a:buFont typeface="Wingdings" pitchFamily="2" charset="2"/>
              <a:buNone/>
              <a:defRPr/>
            </a:lvl1pPr>
          </a:lstStyle>
          <a:p>
            <a:r>
              <a:rPr lang="en-US" dirty="0"/>
              <a:t>Click to edit Master subtitle style</a:t>
            </a:r>
          </a:p>
        </p:txBody>
      </p:sp>
      <p:sp>
        <p:nvSpPr>
          <p:cNvPr id="4" name="Date Placeholder 3"/>
          <p:cNvSpPr>
            <a:spLocks noGrp="1"/>
          </p:cNvSpPr>
          <p:nvPr>
            <p:ph type="dt" sz="half" idx="10"/>
          </p:nvPr>
        </p:nvSpPr>
        <p:spPr/>
        <p:txBody>
          <a:bodyPr/>
          <a:lstStyle>
            <a:lvl1pPr>
              <a:defRPr/>
            </a:lvl1pPr>
          </a:lstStyle>
          <a:p>
            <a:pPr>
              <a:defRPr/>
            </a:pPr>
            <a:r>
              <a:rPr lang="en-US" smtClean="0"/>
              <a:t>Updated  July 2015</a:t>
            </a:r>
            <a:endParaRPr lang="en-US" dirty="0"/>
          </a:p>
        </p:txBody>
      </p:sp>
      <p:sp>
        <p:nvSpPr>
          <p:cNvPr id="5" name="Footer Placeholder 4"/>
          <p:cNvSpPr>
            <a:spLocks noGrp="1"/>
          </p:cNvSpPr>
          <p:nvPr>
            <p:ph type="ftr" sz="quarter" idx="11"/>
          </p:nvPr>
        </p:nvSpPr>
        <p:spPr/>
        <p:txBody>
          <a:bodyPr/>
          <a:lstStyle>
            <a:lvl1pPr>
              <a:defRPr/>
            </a:lvl1pPr>
          </a:lstStyle>
          <a:p>
            <a:pPr>
              <a:defRPr/>
            </a:pPr>
            <a:r>
              <a:rPr lang="en-US" smtClean="0"/>
              <a:t>Updated July 2013</a:t>
            </a:r>
            <a:endParaRPr lang="en-US"/>
          </a:p>
        </p:txBody>
      </p:sp>
      <p:sp>
        <p:nvSpPr>
          <p:cNvPr id="6" name="Slide Number Placeholder 5"/>
          <p:cNvSpPr>
            <a:spLocks noGrp="1"/>
          </p:cNvSpPr>
          <p:nvPr>
            <p:ph type="sldNum" sz="quarter" idx="12"/>
          </p:nvPr>
        </p:nvSpPr>
        <p:spPr/>
        <p:txBody>
          <a:bodyPr/>
          <a:lstStyle>
            <a:lvl1pPr>
              <a:defRPr/>
            </a:lvl1pPr>
          </a:lstStyle>
          <a:p>
            <a:pPr>
              <a:defRPr/>
            </a:pPr>
            <a:fld id="{D5F94FFA-0FDE-4580-8735-775100569F53}" type="slidenum">
              <a:rPr lang="en-US"/>
              <a:pPr>
                <a:defRPr/>
              </a:pPr>
              <a:t>‹#›</a:t>
            </a:fld>
            <a:endParaRPr lang="en-US" dirty="0"/>
          </a:p>
        </p:txBody>
      </p:sp>
    </p:spTree>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4" name="Picture 9"/>
          <p:cNvPicPr>
            <a:picLocks noChangeAspect="1" noChangeArrowheads="1"/>
          </p:cNvPicPr>
          <p:nvPr userDrawn="1"/>
        </p:nvPicPr>
        <p:blipFill>
          <a:blip r:embed="rId2" cstate="print">
            <a:clrChange>
              <a:clrFrom>
                <a:srgbClr val="FFFFFF"/>
              </a:clrFrom>
              <a:clrTo>
                <a:srgbClr val="FFFFFF">
                  <a:alpha val="0"/>
                </a:srgbClr>
              </a:clrTo>
            </a:clrChange>
          </a:blip>
          <a:srcRect/>
          <a:stretch>
            <a:fillRect/>
          </a:stretch>
        </p:blipFill>
        <p:spPr bwMode="auto">
          <a:xfrm>
            <a:off x="2590800" y="1447800"/>
            <a:ext cx="3663950" cy="2057400"/>
          </a:xfrm>
          <a:prstGeom prst="rect">
            <a:avLst/>
          </a:prstGeom>
          <a:noFill/>
          <a:ln w="9525">
            <a:noFill/>
            <a:miter lim="800000"/>
            <a:headEnd/>
            <a:tailEnd/>
          </a:ln>
        </p:spPr>
      </p:pic>
      <p:sp>
        <p:nvSpPr>
          <p:cNvPr id="5" name="Rectangle 4"/>
          <p:cNvSpPr/>
          <p:nvPr userDrawn="1"/>
        </p:nvSpPr>
        <p:spPr>
          <a:xfrm>
            <a:off x="50800" y="114300"/>
            <a:ext cx="8991600" cy="12954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prstClr val="white"/>
              </a:solidFill>
            </a:endParaRPr>
          </a:p>
        </p:txBody>
      </p:sp>
      <p:pic>
        <p:nvPicPr>
          <p:cNvPr id="6" name="Picture 2" descr="DCIPS_blue_logo"/>
          <p:cNvPicPr>
            <a:picLocks noChangeAspect="1" noChangeArrowheads="1"/>
          </p:cNvPicPr>
          <p:nvPr userDrawn="1"/>
        </p:nvPicPr>
        <p:blipFill>
          <a:blip r:embed="rId3" cstate="print"/>
          <a:srcRect/>
          <a:stretch>
            <a:fillRect/>
          </a:stretch>
        </p:blipFill>
        <p:spPr bwMode="auto">
          <a:xfrm>
            <a:off x="5943600" y="5257800"/>
            <a:ext cx="2911475" cy="1143000"/>
          </a:xfrm>
          <a:prstGeom prst="rect">
            <a:avLst/>
          </a:prstGeom>
          <a:noFill/>
          <a:ln w="9525">
            <a:noFill/>
            <a:miter lim="800000"/>
            <a:headEnd/>
            <a:tailEnd/>
          </a:ln>
        </p:spPr>
      </p:pic>
      <p:pic>
        <p:nvPicPr>
          <p:cNvPr id="7" name="Picture 12" descr="NICCP_Logo_blue.PNG"/>
          <p:cNvPicPr>
            <a:picLocks noChangeAspect="1"/>
          </p:cNvPicPr>
          <p:nvPr userDrawn="1"/>
        </p:nvPicPr>
        <p:blipFill>
          <a:blip r:embed="rId4" cstate="print"/>
          <a:srcRect/>
          <a:stretch>
            <a:fillRect/>
          </a:stretch>
        </p:blipFill>
        <p:spPr bwMode="auto">
          <a:xfrm>
            <a:off x="609600" y="5410200"/>
            <a:ext cx="1371600" cy="803275"/>
          </a:xfrm>
          <a:prstGeom prst="rect">
            <a:avLst/>
          </a:prstGeom>
          <a:noFill/>
          <a:ln w="9525">
            <a:noFill/>
            <a:miter lim="800000"/>
            <a:headEnd/>
            <a:tailEnd/>
          </a:ln>
        </p:spPr>
      </p:pic>
      <p:sp>
        <p:nvSpPr>
          <p:cNvPr id="8" name="Rectangle 7"/>
          <p:cNvSpPr>
            <a:spLocks noChangeArrowheads="1"/>
          </p:cNvSpPr>
          <p:nvPr userDrawn="1"/>
        </p:nvSpPr>
        <p:spPr bwMode="auto">
          <a:xfrm>
            <a:off x="457200" y="533400"/>
            <a:ext cx="8153400" cy="5791200"/>
          </a:xfrm>
          <a:prstGeom prst="rect">
            <a:avLst/>
          </a:prstGeom>
          <a:noFill/>
          <a:ln w="57150">
            <a:solidFill>
              <a:srgbClr val="081D54"/>
            </a:solidFill>
            <a:miter lim="800000"/>
            <a:headEnd/>
            <a:tailEnd/>
          </a:ln>
          <a:effectLst/>
        </p:spPr>
        <p:txBody>
          <a:bodyPr wrap="none" anchor="ctr"/>
          <a:lstStyle/>
          <a:p>
            <a:pPr algn="ctr" fontAlgn="auto">
              <a:spcBef>
                <a:spcPts val="0"/>
              </a:spcBef>
              <a:spcAft>
                <a:spcPts val="0"/>
              </a:spcAft>
              <a:defRPr/>
            </a:pPr>
            <a:endParaRPr lang="en-US" dirty="0">
              <a:solidFill>
                <a:prstClr val="black"/>
              </a:solidFill>
              <a:latin typeface="Arial" charset="0"/>
              <a:cs typeface="+mn-cs"/>
            </a:endParaRPr>
          </a:p>
        </p:txBody>
      </p:sp>
      <p:sp>
        <p:nvSpPr>
          <p:cNvPr id="12" name="Rectangle 2"/>
          <p:cNvSpPr>
            <a:spLocks noGrp="1" noChangeArrowheads="1"/>
          </p:cNvSpPr>
          <p:nvPr>
            <p:ph type="ctrTitle"/>
          </p:nvPr>
        </p:nvSpPr>
        <p:spPr>
          <a:xfrm>
            <a:off x="1143000" y="3333750"/>
            <a:ext cx="7010400" cy="1085850"/>
          </a:xfrm>
        </p:spPr>
        <p:txBody>
          <a:bodyPr/>
          <a:lstStyle>
            <a:lvl1pPr>
              <a:defRPr/>
            </a:lvl1pPr>
          </a:lstStyle>
          <a:p>
            <a:r>
              <a:rPr lang="en-US" dirty="0"/>
              <a:t>Click to edit Master title style</a:t>
            </a:r>
          </a:p>
        </p:txBody>
      </p:sp>
      <p:sp>
        <p:nvSpPr>
          <p:cNvPr id="13" name="Rectangle 3"/>
          <p:cNvSpPr>
            <a:spLocks noGrp="1" noChangeArrowheads="1"/>
          </p:cNvSpPr>
          <p:nvPr>
            <p:ph type="subTitle" idx="1"/>
          </p:nvPr>
        </p:nvSpPr>
        <p:spPr>
          <a:xfrm>
            <a:off x="1371600" y="4648200"/>
            <a:ext cx="6400800" cy="685800"/>
          </a:xfrm>
        </p:spPr>
        <p:txBody>
          <a:bodyPr/>
          <a:lstStyle>
            <a:lvl1pPr marL="0" indent="0">
              <a:buFont typeface="Wingdings" pitchFamily="2" charset="2"/>
              <a:buNone/>
              <a:defRPr/>
            </a:lvl1pPr>
          </a:lstStyle>
          <a:p>
            <a:r>
              <a:rPr lang="en-US" dirty="0"/>
              <a:t>Click to edit Master subtitle style</a:t>
            </a:r>
          </a:p>
        </p:txBody>
      </p:sp>
      <p:sp>
        <p:nvSpPr>
          <p:cNvPr id="9" name="Date Placeholder 3"/>
          <p:cNvSpPr>
            <a:spLocks noGrp="1"/>
          </p:cNvSpPr>
          <p:nvPr>
            <p:ph type="dt" sz="half" idx="10"/>
          </p:nvPr>
        </p:nvSpPr>
        <p:spPr/>
        <p:txBody>
          <a:bodyPr/>
          <a:lstStyle>
            <a:lvl1pPr>
              <a:defRPr/>
            </a:lvl1pPr>
          </a:lstStyle>
          <a:p>
            <a:pPr>
              <a:defRPr/>
            </a:pPr>
            <a:r>
              <a:rPr lang="en-US" smtClean="0"/>
              <a:t>Updated  July 2015</a:t>
            </a:r>
            <a:endParaRPr lang="en-US" dirty="0"/>
          </a:p>
        </p:txBody>
      </p:sp>
      <p:sp>
        <p:nvSpPr>
          <p:cNvPr id="10" name="Footer Placeholder 4"/>
          <p:cNvSpPr>
            <a:spLocks noGrp="1"/>
          </p:cNvSpPr>
          <p:nvPr>
            <p:ph type="ftr" sz="quarter" idx="11"/>
          </p:nvPr>
        </p:nvSpPr>
        <p:spPr/>
        <p:txBody>
          <a:bodyPr/>
          <a:lstStyle>
            <a:lvl1pPr>
              <a:defRPr/>
            </a:lvl1pPr>
          </a:lstStyle>
          <a:p>
            <a:pPr>
              <a:defRPr/>
            </a:pPr>
            <a:r>
              <a:rPr lang="en-US" smtClean="0"/>
              <a:t>Updated July 2013</a:t>
            </a:r>
            <a:endParaRPr lang="en-US"/>
          </a:p>
        </p:txBody>
      </p:sp>
    </p:spTree>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600200" y="152400"/>
            <a:ext cx="5638800" cy="1143000"/>
          </a:xfrm>
        </p:spPr>
        <p:txBody>
          <a:body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a:buFont typeface="Wingdings" pitchFamily="2" charset="2"/>
              <a:buChar char="§"/>
              <a:defRPr/>
            </a:lvl1pPr>
            <a:lvl2pPr>
              <a:buFont typeface="Wingdings" pitchFamily="2" charset="2"/>
              <a:buChar char="§"/>
              <a:defRPr/>
            </a:lvl2pPr>
            <a:lvl3pPr>
              <a:buFont typeface="Wingdings" pitchFamily="2" charset="2"/>
              <a:buChar char="§"/>
              <a:defRPr/>
            </a:lvl3pPr>
            <a:lvl4pPr>
              <a:buFont typeface="Wingdings" pitchFamily="2" charset="2"/>
              <a:buChar char="§"/>
              <a:defRPr/>
            </a:lvl4pPr>
            <a:lvl5pPr>
              <a:buFont typeface="Wingdings" pitchFamily="2" charset="2"/>
              <a:buChar char="§"/>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lvl1pPr>
              <a:defRPr/>
            </a:lvl1pPr>
          </a:lstStyle>
          <a:p>
            <a:pPr>
              <a:defRPr/>
            </a:pPr>
            <a:r>
              <a:rPr lang="en-US" smtClean="0"/>
              <a:t>Updated  July 2015</a:t>
            </a:r>
            <a:endParaRPr lang="en-US" dirty="0"/>
          </a:p>
        </p:txBody>
      </p:sp>
      <p:sp>
        <p:nvSpPr>
          <p:cNvPr id="5" name="Footer Placeholder 4"/>
          <p:cNvSpPr>
            <a:spLocks noGrp="1"/>
          </p:cNvSpPr>
          <p:nvPr>
            <p:ph type="ftr" sz="quarter" idx="11"/>
          </p:nvPr>
        </p:nvSpPr>
        <p:spPr/>
        <p:txBody>
          <a:bodyPr/>
          <a:lstStyle>
            <a:lvl1pPr>
              <a:defRPr/>
            </a:lvl1pPr>
          </a:lstStyle>
          <a:p>
            <a:pPr>
              <a:defRPr/>
            </a:pPr>
            <a:r>
              <a:rPr lang="en-US" smtClean="0"/>
              <a:t>Updated July 2013</a:t>
            </a:r>
            <a:endParaRPr lang="en-US"/>
          </a:p>
        </p:txBody>
      </p:sp>
      <p:sp>
        <p:nvSpPr>
          <p:cNvPr id="6" name="Slide Number Placeholder 5"/>
          <p:cNvSpPr>
            <a:spLocks noGrp="1"/>
          </p:cNvSpPr>
          <p:nvPr>
            <p:ph type="sldNum" sz="quarter" idx="12"/>
          </p:nvPr>
        </p:nvSpPr>
        <p:spPr/>
        <p:txBody>
          <a:bodyPr/>
          <a:lstStyle>
            <a:lvl1pPr>
              <a:defRPr/>
            </a:lvl1pPr>
          </a:lstStyle>
          <a:p>
            <a:pPr>
              <a:defRPr/>
            </a:pPr>
            <a:fld id="{C64C1AC6-93B9-4221-B3FC-E32172EF2BBF}" type="slidenum">
              <a:rPr lang="en-US"/>
              <a:pPr>
                <a:defRPr/>
              </a:pPr>
              <a:t>‹#›</a:t>
            </a:fld>
            <a:endParaRPr lang="en-US" dirty="0"/>
          </a:p>
        </p:txBody>
      </p:sp>
    </p:spTree>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r>
              <a:rPr lang="en-US" smtClean="0"/>
              <a:t>Updated  July 2015</a:t>
            </a:r>
            <a:endParaRPr lang="en-US" dirty="0"/>
          </a:p>
        </p:txBody>
      </p:sp>
      <p:sp>
        <p:nvSpPr>
          <p:cNvPr id="6" name="Footer Placeholder 4"/>
          <p:cNvSpPr>
            <a:spLocks noGrp="1"/>
          </p:cNvSpPr>
          <p:nvPr>
            <p:ph type="ftr" sz="quarter" idx="11"/>
          </p:nvPr>
        </p:nvSpPr>
        <p:spPr/>
        <p:txBody>
          <a:bodyPr/>
          <a:lstStyle>
            <a:lvl1pPr>
              <a:defRPr/>
            </a:lvl1pPr>
          </a:lstStyle>
          <a:p>
            <a:pPr>
              <a:defRPr/>
            </a:pPr>
            <a:r>
              <a:rPr lang="en-US" smtClean="0"/>
              <a:t>Updated July 2013</a:t>
            </a:r>
            <a:endParaRPr lang="en-US"/>
          </a:p>
        </p:txBody>
      </p:sp>
      <p:sp>
        <p:nvSpPr>
          <p:cNvPr id="7" name="Slide Number Placeholder 5"/>
          <p:cNvSpPr>
            <a:spLocks noGrp="1"/>
          </p:cNvSpPr>
          <p:nvPr>
            <p:ph type="sldNum" sz="quarter" idx="12"/>
          </p:nvPr>
        </p:nvSpPr>
        <p:spPr/>
        <p:txBody>
          <a:bodyPr/>
          <a:lstStyle>
            <a:lvl1pPr>
              <a:defRPr/>
            </a:lvl1pPr>
          </a:lstStyle>
          <a:p>
            <a:pPr>
              <a:defRPr/>
            </a:pPr>
            <a:fld id="{E9285489-0E9A-41E0-B6E2-F4C567173B3A}" type="slidenum">
              <a:rPr lang="en-US"/>
              <a:pPr>
                <a:defRPr/>
              </a:pPr>
              <a:t>‹#›</a:t>
            </a:fld>
            <a:endParaRPr lang="en-US" dirty="0"/>
          </a:p>
        </p:txBody>
      </p:sp>
    </p:spTree>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r>
              <a:rPr lang="en-US" smtClean="0"/>
              <a:t>Updated  July 2015</a:t>
            </a:r>
            <a:endParaRPr lang="en-US" dirty="0"/>
          </a:p>
        </p:txBody>
      </p:sp>
      <p:sp>
        <p:nvSpPr>
          <p:cNvPr id="8" name="Footer Placeholder 4"/>
          <p:cNvSpPr>
            <a:spLocks noGrp="1"/>
          </p:cNvSpPr>
          <p:nvPr>
            <p:ph type="ftr" sz="quarter" idx="11"/>
          </p:nvPr>
        </p:nvSpPr>
        <p:spPr/>
        <p:txBody>
          <a:bodyPr/>
          <a:lstStyle>
            <a:lvl1pPr>
              <a:defRPr/>
            </a:lvl1pPr>
          </a:lstStyle>
          <a:p>
            <a:pPr>
              <a:defRPr/>
            </a:pPr>
            <a:r>
              <a:rPr lang="en-US" smtClean="0"/>
              <a:t>Updated July 2013</a:t>
            </a:r>
            <a:endParaRPr lang="en-US"/>
          </a:p>
        </p:txBody>
      </p:sp>
      <p:sp>
        <p:nvSpPr>
          <p:cNvPr id="9" name="Slide Number Placeholder 5"/>
          <p:cNvSpPr>
            <a:spLocks noGrp="1"/>
          </p:cNvSpPr>
          <p:nvPr>
            <p:ph type="sldNum" sz="quarter" idx="12"/>
          </p:nvPr>
        </p:nvSpPr>
        <p:spPr/>
        <p:txBody>
          <a:bodyPr/>
          <a:lstStyle>
            <a:lvl1pPr>
              <a:defRPr/>
            </a:lvl1pPr>
          </a:lstStyle>
          <a:p>
            <a:pPr>
              <a:defRPr/>
            </a:pPr>
            <a:fld id="{B3313727-0D33-4184-9B6E-0A81E309AF45}" type="slidenum">
              <a:rPr lang="en-US"/>
              <a:pPr>
                <a:defRPr/>
              </a:pPr>
              <a:t>‹#›</a:t>
            </a:fld>
            <a:endParaRPr lang="en-US" dirty="0"/>
          </a:p>
        </p:txBody>
      </p:sp>
    </p:spTree>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r>
              <a:rPr lang="en-US" smtClean="0"/>
              <a:t>Updated  July 2015</a:t>
            </a:r>
            <a:endParaRPr lang="en-US" dirty="0"/>
          </a:p>
        </p:txBody>
      </p:sp>
      <p:sp>
        <p:nvSpPr>
          <p:cNvPr id="4" name="Footer Placeholder 4"/>
          <p:cNvSpPr>
            <a:spLocks noGrp="1"/>
          </p:cNvSpPr>
          <p:nvPr>
            <p:ph type="ftr" sz="quarter" idx="11"/>
          </p:nvPr>
        </p:nvSpPr>
        <p:spPr/>
        <p:txBody>
          <a:bodyPr/>
          <a:lstStyle>
            <a:lvl1pPr>
              <a:defRPr/>
            </a:lvl1pPr>
          </a:lstStyle>
          <a:p>
            <a:pPr>
              <a:defRPr/>
            </a:pPr>
            <a:r>
              <a:rPr lang="en-US" smtClean="0"/>
              <a:t>Updated July 2013</a:t>
            </a:r>
            <a:endParaRPr lang="en-US"/>
          </a:p>
        </p:txBody>
      </p:sp>
      <p:sp>
        <p:nvSpPr>
          <p:cNvPr id="5" name="Slide Number Placeholder 5"/>
          <p:cNvSpPr>
            <a:spLocks noGrp="1"/>
          </p:cNvSpPr>
          <p:nvPr>
            <p:ph type="sldNum" sz="quarter" idx="12"/>
          </p:nvPr>
        </p:nvSpPr>
        <p:spPr/>
        <p:txBody>
          <a:bodyPr/>
          <a:lstStyle>
            <a:lvl1pPr>
              <a:defRPr/>
            </a:lvl1pPr>
          </a:lstStyle>
          <a:p>
            <a:pPr>
              <a:defRPr/>
            </a:pPr>
            <a:fld id="{93015771-F2B9-41DB-97E2-67C86B58E91E}" type="slidenum">
              <a:rPr lang="en-US"/>
              <a:pPr>
                <a:defRPr/>
              </a:pPr>
              <a:t>‹#›</a:t>
            </a:fld>
            <a:endParaRPr lang="en-US" dirty="0"/>
          </a:p>
        </p:txBody>
      </p:sp>
    </p:spTree>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r>
              <a:rPr lang="en-US" smtClean="0"/>
              <a:t>Updated  July 2015</a:t>
            </a:r>
            <a:endParaRPr lang="en-US" dirty="0"/>
          </a:p>
        </p:txBody>
      </p:sp>
      <p:sp>
        <p:nvSpPr>
          <p:cNvPr id="3" name="Footer Placeholder 4"/>
          <p:cNvSpPr>
            <a:spLocks noGrp="1"/>
          </p:cNvSpPr>
          <p:nvPr>
            <p:ph type="ftr" sz="quarter" idx="11"/>
          </p:nvPr>
        </p:nvSpPr>
        <p:spPr/>
        <p:txBody>
          <a:bodyPr/>
          <a:lstStyle>
            <a:lvl1pPr>
              <a:defRPr/>
            </a:lvl1pPr>
          </a:lstStyle>
          <a:p>
            <a:pPr>
              <a:defRPr/>
            </a:pPr>
            <a:r>
              <a:rPr lang="en-US" smtClean="0"/>
              <a:t>Updated July 2013</a:t>
            </a:r>
            <a:endParaRPr lang="en-US"/>
          </a:p>
        </p:txBody>
      </p:sp>
      <p:sp>
        <p:nvSpPr>
          <p:cNvPr id="4" name="Slide Number Placeholder 5"/>
          <p:cNvSpPr>
            <a:spLocks noGrp="1"/>
          </p:cNvSpPr>
          <p:nvPr>
            <p:ph type="sldNum" sz="quarter" idx="12"/>
          </p:nvPr>
        </p:nvSpPr>
        <p:spPr/>
        <p:txBody>
          <a:bodyPr/>
          <a:lstStyle>
            <a:lvl1pPr>
              <a:defRPr/>
            </a:lvl1pPr>
          </a:lstStyle>
          <a:p>
            <a:pPr>
              <a:defRPr/>
            </a:pPr>
            <a:fld id="{4E5553E9-DC21-49E4-A151-40A0ACC6C995}" type="slidenum">
              <a:rPr lang="en-US"/>
              <a:pPr>
                <a:defRPr/>
              </a:pPr>
              <a:t>‹#›</a:t>
            </a:fld>
            <a:endParaRPr lang="en-US" dirty="0"/>
          </a:p>
        </p:txBody>
      </p:sp>
    </p:spTree>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r>
              <a:rPr lang="en-US" smtClean="0"/>
              <a:t>Updated  July 2015</a:t>
            </a:r>
            <a:endParaRPr lang="en-US" dirty="0"/>
          </a:p>
        </p:txBody>
      </p:sp>
      <p:sp>
        <p:nvSpPr>
          <p:cNvPr id="6" name="Footer Placeholder 4"/>
          <p:cNvSpPr>
            <a:spLocks noGrp="1"/>
          </p:cNvSpPr>
          <p:nvPr>
            <p:ph type="ftr" sz="quarter" idx="11"/>
          </p:nvPr>
        </p:nvSpPr>
        <p:spPr/>
        <p:txBody>
          <a:bodyPr/>
          <a:lstStyle>
            <a:lvl1pPr>
              <a:defRPr/>
            </a:lvl1pPr>
          </a:lstStyle>
          <a:p>
            <a:pPr>
              <a:defRPr/>
            </a:pPr>
            <a:r>
              <a:rPr lang="en-US" smtClean="0"/>
              <a:t>Updated July 2013</a:t>
            </a:r>
            <a:endParaRPr lang="en-US"/>
          </a:p>
        </p:txBody>
      </p:sp>
      <p:sp>
        <p:nvSpPr>
          <p:cNvPr id="7" name="Slide Number Placeholder 5"/>
          <p:cNvSpPr>
            <a:spLocks noGrp="1"/>
          </p:cNvSpPr>
          <p:nvPr>
            <p:ph type="sldNum" sz="quarter" idx="12"/>
          </p:nvPr>
        </p:nvSpPr>
        <p:spPr/>
        <p:txBody>
          <a:bodyPr/>
          <a:lstStyle>
            <a:lvl1pPr>
              <a:defRPr/>
            </a:lvl1pPr>
          </a:lstStyle>
          <a:p>
            <a:pPr>
              <a:defRPr/>
            </a:pPr>
            <a:fld id="{8163D9E1-5B31-45BE-8C9B-AA94948A0E5D}" type="slidenum">
              <a:rPr lang="en-US"/>
              <a:pPr>
                <a:defRPr/>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4" name="Picture 9"/>
          <p:cNvPicPr>
            <a:picLocks noChangeAspect="1" noChangeArrowheads="1"/>
          </p:cNvPicPr>
          <p:nvPr userDrawn="1"/>
        </p:nvPicPr>
        <p:blipFill>
          <a:blip r:embed="rId2" cstate="print">
            <a:clrChange>
              <a:clrFrom>
                <a:srgbClr val="FFFFFF"/>
              </a:clrFrom>
              <a:clrTo>
                <a:srgbClr val="FFFFFF">
                  <a:alpha val="0"/>
                </a:srgbClr>
              </a:clrTo>
            </a:clrChange>
          </a:blip>
          <a:srcRect/>
          <a:stretch>
            <a:fillRect/>
          </a:stretch>
        </p:blipFill>
        <p:spPr bwMode="auto">
          <a:xfrm>
            <a:off x="141288" y="304800"/>
            <a:ext cx="1535112" cy="914400"/>
          </a:xfrm>
          <a:prstGeom prst="rect">
            <a:avLst/>
          </a:prstGeom>
          <a:noFill/>
          <a:ln w="9525">
            <a:noFill/>
            <a:miter lim="800000"/>
            <a:headEnd/>
            <a:tailEnd/>
          </a:ln>
        </p:spPr>
      </p:pic>
      <p:sp>
        <p:nvSpPr>
          <p:cNvPr id="2" name="Title 1"/>
          <p:cNvSpPr>
            <a:spLocks noGrp="1"/>
          </p:cNvSpPr>
          <p:nvPr>
            <p:ph type="title"/>
          </p:nvPr>
        </p:nvSpPr>
        <p:spPr>
          <a:xfrm>
            <a:off x="1752600" y="182563"/>
            <a:ext cx="5486400" cy="1112837"/>
          </a:xfrm>
        </p:spPr>
        <p:txBody>
          <a:bodyPr/>
          <a:lstStyle>
            <a:lvl1pPr>
              <a:defRPr sz="3200"/>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a:defRPr sz="2800"/>
            </a:lvl1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Rectangle 4"/>
          <p:cNvSpPr>
            <a:spLocks noGrp="1" noChangeArrowheads="1"/>
          </p:cNvSpPr>
          <p:nvPr>
            <p:ph type="dt" sz="half" idx="10"/>
          </p:nvPr>
        </p:nvSpPr>
        <p:spPr/>
        <p:txBody>
          <a:bodyPr/>
          <a:lstStyle>
            <a:lvl1pPr fontAlgn="auto">
              <a:spcBef>
                <a:spcPts val="0"/>
              </a:spcBef>
              <a:spcAft>
                <a:spcPts val="0"/>
              </a:spcAft>
              <a:defRPr/>
            </a:lvl1pPr>
          </a:lstStyle>
          <a:p>
            <a:pPr>
              <a:defRPr/>
            </a:pPr>
            <a:r>
              <a:rPr lang="en-US" smtClean="0"/>
              <a:t>Updated  July 2015</a:t>
            </a:r>
            <a:endParaRPr lang="en-US"/>
          </a:p>
        </p:txBody>
      </p:sp>
      <p:sp>
        <p:nvSpPr>
          <p:cNvPr id="6" name="Rectangle 5"/>
          <p:cNvSpPr>
            <a:spLocks noGrp="1" noChangeArrowheads="1"/>
          </p:cNvSpPr>
          <p:nvPr>
            <p:ph type="ftr" sz="quarter" idx="11"/>
          </p:nvPr>
        </p:nvSpPr>
        <p:spPr/>
        <p:txBody>
          <a:bodyPr/>
          <a:lstStyle>
            <a:lvl1pPr algn="l" fontAlgn="auto">
              <a:spcBef>
                <a:spcPts val="0"/>
              </a:spcBef>
              <a:spcAft>
                <a:spcPts val="0"/>
              </a:spcAft>
              <a:defRPr/>
            </a:lvl1pPr>
          </a:lstStyle>
          <a:p>
            <a:pPr>
              <a:defRPr/>
            </a:pPr>
            <a:r>
              <a:rPr lang="en-US" smtClean="0"/>
              <a:t>Updated July 2013</a:t>
            </a:r>
            <a:endParaRPr lang="en-US"/>
          </a:p>
        </p:txBody>
      </p:sp>
      <p:sp>
        <p:nvSpPr>
          <p:cNvPr id="7" name="Rectangle 6"/>
          <p:cNvSpPr>
            <a:spLocks noGrp="1" noChangeArrowheads="1"/>
          </p:cNvSpPr>
          <p:nvPr>
            <p:ph type="sldNum" sz="quarter" idx="12"/>
          </p:nvPr>
        </p:nvSpPr>
        <p:spPr>
          <a:xfrm>
            <a:off x="7010400" y="6537325"/>
            <a:ext cx="2133600" cy="320675"/>
          </a:xfrm>
        </p:spPr>
        <p:txBody>
          <a:bodyPr/>
          <a:lstStyle>
            <a:lvl1pPr fontAlgn="auto">
              <a:spcBef>
                <a:spcPts val="0"/>
              </a:spcBef>
              <a:spcAft>
                <a:spcPts val="0"/>
              </a:spcAft>
              <a:defRPr/>
            </a:lvl1pPr>
          </a:lstStyle>
          <a:p>
            <a:pPr>
              <a:defRPr/>
            </a:pPr>
            <a:fld id="{91F4C6A0-3FF2-4A55-8E1D-4A74DE7F9FAD}" type="slidenum">
              <a:rPr lang="en-US"/>
              <a:pPr>
                <a:defRPr/>
              </a:pPr>
              <a:t>‹#›</a:t>
            </a:fld>
            <a:endParaRPr lang="en-US" dirty="0"/>
          </a:p>
        </p:txBody>
      </p:sp>
    </p:spTree>
  </p:cSld>
  <p:clrMapOvr>
    <a:masterClrMapping/>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r>
              <a:rPr lang="en-US" smtClean="0"/>
              <a:t>Updated  July 2015</a:t>
            </a:r>
            <a:endParaRPr lang="en-US" dirty="0"/>
          </a:p>
        </p:txBody>
      </p:sp>
      <p:sp>
        <p:nvSpPr>
          <p:cNvPr id="6" name="Footer Placeholder 4"/>
          <p:cNvSpPr>
            <a:spLocks noGrp="1"/>
          </p:cNvSpPr>
          <p:nvPr>
            <p:ph type="ftr" sz="quarter" idx="11"/>
          </p:nvPr>
        </p:nvSpPr>
        <p:spPr/>
        <p:txBody>
          <a:bodyPr/>
          <a:lstStyle>
            <a:lvl1pPr>
              <a:defRPr/>
            </a:lvl1pPr>
          </a:lstStyle>
          <a:p>
            <a:pPr>
              <a:defRPr/>
            </a:pPr>
            <a:r>
              <a:rPr lang="en-US" smtClean="0"/>
              <a:t>Updated July 2013</a:t>
            </a:r>
            <a:endParaRPr lang="en-US"/>
          </a:p>
        </p:txBody>
      </p:sp>
      <p:sp>
        <p:nvSpPr>
          <p:cNvPr id="7" name="Slide Number Placeholder 5"/>
          <p:cNvSpPr>
            <a:spLocks noGrp="1"/>
          </p:cNvSpPr>
          <p:nvPr>
            <p:ph type="sldNum" sz="quarter" idx="12"/>
          </p:nvPr>
        </p:nvSpPr>
        <p:spPr/>
        <p:txBody>
          <a:bodyPr/>
          <a:lstStyle>
            <a:lvl1pPr>
              <a:defRPr/>
            </a:lvl1pPr>
          </a:lstStyle>
          <a:p>
            <a:pPr>
              <a:defRPr/>
            </a:pPr>
            <a:fld id="{B3A97AB2-9395-45DA-B548-6C8E7A2696C7}" type="slidenum">
              <a:rPr lang="en-US"/>
              <a:pPr>
                <a:defRPr/>
              </a:pPr>
              <a:t>‹#›</a:t>
            </a:fld>
            <a:endParaRPr lang="en-US" dirty="0"/>
          </a:p>
        </p:txBody>
      </p:sp>
    </p:spTree>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r>
              <a:rPr lang="en-US" smtClean="0"/>
              <a:t>Updated  July 2015</a:t>
            </a:r>
            <a:endParaRPr lang="en-US" dirty="0"/>
          </a:p>
        </p:txBody>
      </p:sp>
      <p:sp>
        <p:nvSpPr>
          <p:cNvPr id="5" name="Footer Placeholder 4"/>
          <p:cNvSpPr>
            <a:spLocks noGrp="1"/>
          </p:cNvSpPr>
          <p:nvPr>
            <p:ph type="ftr" sz="quarter" idx="11"/>
          </p:nvPr>
        </p:nvSpPr>
        <p:spPr/>
        <p:txBody>
          <a:bodyPr/>
          <a:lstStyle>
            <a:lvl1pPr>
              <a:defRPr/>
            </a:lvl1pPr>
          </a:lstStyle>
          <a:p>
            <a:pPr>
              <a:defRPr/>
            </a:pPr>
            <a:r>
              <a:rPr lang="en-US" smtClean="0"/>
              <a:t>Updated July 2013</a:t>
            </a:r>
            <a:endParaRPr lang="en-US"/>
          </a:p>
        </p:txBody>
      </p:sp>
      <p:sp>
        <p:nvSpPr>
          <p:cNvPr id="6" name="Slide Number Placeholder 5"/>
          <p:cNvSpPr>
            <a:spLocks noGrp="1"/>
          </p:cNvSpPr>
          <p:nvPr>
            <p:ph type="sldNum" sz="quarter" idx="12"/>
          </p:nvPr>
        </p:nvSpPr>
        <p:spPr/>
        <p:txBody>
          <a:bodyPr/>
          <a:lstStyle>
            <a:lvl1pPr>
              <a:defRPr/>
            </a:lvl1pPr>
          </a:lstStyle>
          <a:p>
            <a:pPr>
              <a:defRPr/>
            </a:pPr>
            <a:fld id="{6D4F0A02-CB4C-447C-9406-197A8EF772A5}" type="slidenum">
              <a:rPr lang="en-US"/>
              <a:pPr>
                <a:defRPr/>
              </a:pPr>
              <a:t>‹#›</a:t>
            </a:fld>
            <a:endParaRPr lang="en-US" dirty="0"/>
          </a:p>
        </p:txBody>
      </p:sp>
    </p:spTree>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r>
              <a:rPr lang="en-US" smtClean="0"/>
              <a:t>Updated  July 2015</a:t>
            </a:r>
            <a:endParaRPr lang="en-US" dirty="0"/>
          </a:p>
        </p:txBody>
      </p:sp>
      <p:sp>
        <p:nvSpPr>
          <p:cNvPr id="5" name="Footer Placeholder 4"/>
          <p:cNvSpPr>
            <a:spLocks noGrp="1"/>
          </p:cNvSpPr>
          <p:nvPr>
            <p:ph type="ftr" sz="quarter" idx="11"/>
          </p:nvPr>
        </p:nvSpPr>
        <p:spPr/>
        <p:txBody>
          <a:bodyPr/>
          <a:lstStyle>
            <a:lvl1pPr>
              <a:defRPr/>
            </a:lvl1pPr>
          </a:lstStyle>
          <a:p>
            <a:pPr>
              <a:defRPr/>
            </a:pPr>
            <a:r>
              <a:rPr lang="en-US" smtClean="0"/>
              <a:t>Updated July 2013</a:t>
            </a:r>
            <a:endParaRPr lang="en-US"/>
          </a:p>
        </p:txBody>
      </p:sp>
      <p:sp>
        <p:nvSpPr>
          <p:cNvPr id="6" name="Slide Number Placeholder 5"/>
          <p:cNvSpPr>
            <a:spLocks noGrp="1"/>
          </p:cNvSpPr>
          <p:nvPr>
            <p:ph type="sldNum" sz="quarter" idx="12"/>
          </p:nvPr>
        </p:nvSpPr>
        <p:spPr/>
        <p:txBody>
          <a:bodyPr/>
          <a:lstStyle>
            <a:lvl1pPr>
              <a:defRPr/>
            </a:lvl1pPr>
          </a:lstStyle>
          <a:p>
            <a:pPr>
              <a:defRPr/>
            </a:pPr>
            <a:fld id="{60300813-AC01-4CBF-8ACA-EE5A48EC39C5}" type="slidenum">
              <a:rPr lang="en-US"/>
              <a:pPr>
                <a:defRPr/>
              </a:pPr>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p:txBody>
          <a:bodyPr/>
          <a:lstStyle>
            <a:lvl1pPr fontAlgn="auto">
              <a:spcBef>
                <a:spcPts val="0"/>
              </a:spcBef>
              <a:spcAft>
                <a:spcPts val="0"/>
              </a:spcAft>
              <a:defRPr/>
            </a:lvl1pPr>
          </a:lstStyle>
          <a:p>
            <a:pPr>
              <a:defRPr/>
            </a:pPr>
            <a:r>
              <a:rPr lang="en-US" smtClean="0"/>
              <a:t>Updated  July 2015</a:t>
            </a:r>
            <a:endParaRPr lang="en-US"/>
          </a:p>
        </p:txBody>
      </p:sp>
      <p:sp>
        <p:nvSpPr>
          <p:cNvPr id="5" name="Rectangle 5"/>
          <p:cNvSpPr>
            <a:spLocks noGrp="1" noChangeArrowheads="1"/>
          </p:cNvSpPr>
          <p:nvPr>
            <p:ph type="ftr" sz="quarter" idx="11"/>
          </p:nvPr>
        </p:nvSpPr>
        <p:spPr/>
        <p:txBody>
          <a:bodyPr/>
          <a:lstStyle>
            <a:lvl1pPr algn="l" fontAlgn="auto">
              <a:spcBef>
                <a:spcPts val="0"/>
              </a:spcBef>
              <a:spcAft>
                <a:spcPts val="0"/>
              </a:spcAft>
              <a:defRPr/>
            </a:lvl1pPr>
          </a:lstStyle>
          <a:p>
            <a:pPr>
              <a:defRPr/>
            </a:pPr>
            <a:r>
              <a:rPr lang="en-US" smtClean="0"/>
              <a:t>Updated July 2013</a:t>
            </a:r>
            <a:endParaRPr lang="en-US"/>
          </a:p>
        </p:txBody>
      </p:sp>
      <p:sp>
        <p:nvSpPr>
          <p:cNvPr id="6" name="Rectangle 6"/>
          <p:cNvSpPr>
            <a:spLocks noGrp="1" noChangeArrowheads="1"/>
          </p:cNvSpPr>
          <p:nvPr>
            <p:ph type="sldNum" sz="quarter" idx="12"/>
          </p:nvPr>
        </p:nvSpPr>
        <p:spPr/>
        <p:txBody>
          <a:bodyPr/>
          <a:lstStyle>
            <a:lvl1pPr fontAlgn="auto">
              <a:spcBef>
                <a:spcPts val="0"/>
              </a:spcBef>
              <a:spcAft>
                <a:spcPts val="0"/>
              </a:spcAft>
              <a:defRPr/>
            </a:lvl1pPr>
          </a:lstStyle>
          <a:p>
            <a:pPr>
              <a:defRPr/>
            </a:pPr>
            <a:fld id="{39556D4B-9744-4C67-A362-958A897C6BDE}" type="slidenum">
              <a:rPr lang="en-US"/>
              <a:pPr>
                <a:defRPr/>
              </a:pPr>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76400"/>
            <a:ext cx="40386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76400"/>
            <a:ext cx="40386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p:txBody>
          <a:bodyPr/>
          <a:lstStyle>
            <a:lvl1pPr fontAlgn="auto">
              <a:spcBef>
                <a:spcPts val="0"/>
              </a:spcBef>
              <a:spcAft>
                <a:spcPts val="0"/>
              </a:spcAft>
              <a:defRPr/>
            </a:lvl1pPr>
          </a:lstStyle>
          <a:p>
            <a:pPr>
              <a:defRPr/>
            </a:pPr>
            <a:r>
              <a:rPr lang="en-US" smtClean="0"/>
              <a:t>Updated  July 2015</a:t>
            </a:r>
            <a:endParaRPr lang="en-US"/>
          </a:p>
        </p:txBody>
      </p:sp>
      <p:sp>
        <p:nvSpPr>
          <p:cNvPr id="6" name="Rectangle 5"/>
          <p:cNvSpPr>
            <a:spLocks noGrp="1" noChangeArrowheads="1"/>
          </p:cNvSpPr>
          <p:nvPr>
            <p:ph type="ftr" sz="quarter" idx="11"/>
          </p:nvPr>
        </p:nvSpPr>
        <p:spPr/>
        <p:txBody>
          <a:bodyPr/>
          <a:lstStyle>
            <a:lvl1pPr algn="l" fontAlgn="auto">
              <a:spcBef>
                <a:spcPts val="0"/>
              </a:spcBef>
              <a:spcAft>
                <a:spcPts val="0"/>
              </a:spcAft>
              <a:defRPr/>
            </a:lvl1pPr>
          </a:lstStyle>
          <a:p>
            <a:pPr>
              <a:defRPr/>
            </a:pPr>
            <a:r>
              <a:rPr lang="en-US" smtClean="0"/>
              <a:t>Updated July 2013</a:t>
            </a:r>
            <a:endParaRPr lang="en-US"/>
          </a:p>
        </p:txBody>
      </p:sp>
      <p:sp>
        <p:nvSpPr>
          <p:cNvPr id="7" name="Rectangle 6"/>
          <p:cNvSpPr>
            <a:spLocks noGrp="1" noChangeArrowheads="1"/>
          </p:cNvSpPr>
          <p:nvPr>
            <p:ph type="sldNum" sz="quarter" idx="12"/>
          </p:nvPr>
        </p:nvSpPr>
        <p:spPr/>
        <p:txBody>
          <a:bodyPr/>
          <a:lstStyle>
            <a:lvl1pPr fontAlgn="auto">
              <a:spcBef>
                <a:spcPts val="0"/>
              </a:spcBef>
              <a:spcAft>
                <a:spcPts val="0"/>
              </a:spcAft>
              <a:defRPr/>
            </a:lvl1pPr>
          </a:lstStyle>
          <a:p>
            <a:pPr>
              <a:defRPr/>
            </a:pPr>
            <a:fld id="{A020FF10-40B0-4B7E-A4CC-836500DA6574}" type="slidenum">
              <a:rPr lang="en-US"/>
              <a:pPr>
                <a:defRPr/>
              </a:pPr>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p:txBody>
          <a:bodyPr/>
          <a:lstStyle>
            <a:lvl1pPr fontAlgn="auto">
              <a:spcBef>
                <a:spcPts val="0"/>
              </a:spcBef>
              <a:spcAft>
                <a:spcPts val="0"/>
              </a:spcAft>
              <a:defRPr/>
            </a:lvl1pPr>
          </a:lstStyle>
          <a:p>
            <a:pPr>
              <a:defRPr/>
            </a:pPr>
            <a:r>
              <a:rPr lang="en-US" smtClean="0"/>
              <a:t>Updated  July 2015</a:t>
            </a:r>
            <a:endParaRPr lang="en-US"/>
          </a:p>
        </p:txBody>
      </p:sp>
      <p:sp>
        <p:nvSpPr>
          <p:cNvPr id="8" name="Rectangle 5"/>
          <p:cNvSpPr>
            <a:spLocks noGrp="1" noChangeArrowheads="1"/>
          </p:cNvSpPr>
          <p:nvPr>
            <p:ph type="ftr" sz="quarter" idx="11"/>
          </p:nvPr>
        </p:nvSpPr>
        <p:spPr/>
        <p:txBody>
          <a:bodyPr/>
          <a:lstStyle>
            <a:lvl1pPr algn="l" fontAlgn="auto">
              <a:spcBef>
                <a:spcPts val="0"/>
              </a:spcBef>
              <a:spcAft>
                <a:spcPts val="0"/>
              </a:spcAft>
              <a:defRPr/>
            </a:lvl1pPr>
          </a:lstStyle>
          <a:p>
            <a:pPr>
              <a:defRPr/>
            </a:pPr>
            <a:r>
              <a:rPr lang="en-US" smtClean="0"/>
              <a:t>Updated July 2013</a:t>
            </a:r>
            <a:endParaRPr lang="en-US"/>
          </a:p>
        </p:txBody>
      </p:sp>
      <p:sp>
        <p:nvSpPr>
          <p:cNvPr id="9" name="Rectangle 6"/>
          <p:cNvSpPr>
            <a:spLocks noGrp="1" noChangeArrowheads="1"/>
          </p:cNvSpPr>
          <p:nvPr>
            <p:ph type="sldNum" sz="quarter" idx="12"/>
          </p:nvPr>
        </p:nvSpPr>
        <p:spPr/>
        <p:txBody>
          <a:bodyPr/>
          <a:lstStyle>
            <a:lvl1pPr fontAlgn="auto">
              <a:spcBef>
                <a:spcPts val="0"/>
              </a:spcBef>
              <a:spcAft>
                <a:spcPts val="0"/>
              </a:spcAft>
              <a:defRPr/>
            </a:lvl1pPr>
          </a:lstStyle>
          <a:p>
            <a:pPr>
              <a:defRPr/>
            </a:pPr>
            <a:fld id="{AF21A5E4-C224-4C5D-A1B3-D98C44B954FA}" type="slidenum">
              <a:rPr lang="en-US"/>
              <a:pPr>
                <a:defRPr/>
              </a:pPr>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p:txBody>
          <a:bodyPr/>
          <a:lstStyle>
            <a:lvl1pPr fontAlgn="auto">
              <a:spcBef>
                <a:spcPts val="0"/>
              </a:spcBef>
              <a:spcAft>
                <a:spcPts val="0"/>
              </a:spcAft>
              <a:defRPr/>
            </a:lvl1pPr>
          </a:lstStyle>
          <a:p>
            <a:pPr>
              <a:defRPr/>
            </a:pPr>
            <a:r>
              <a:rPr lang="en-US" smtClean="0"/>
              <a:t>Updated  July 2015</a:t>
            </a:r>
            <a:endParaRPr lang="en-US"/>
          </a:p>
        </p:txBody>
      </p:sp>
      <p:sp>
        <p:nvSpPr>
          <p:cNvPr id="4" name="Rectangle 5"/>
          <p:cNvSpPr>
            <a:spLocks noGrp="1" noChangeArrowheads="1"/>
          </p:cNvSpPr>
          <p:nvPr>
            <p:ph type="ftr" sz="quarter" idx="11"/>
          </p:nvPr>
        </p:nvSpPr>
        <p:spPr/>
        <p:txBody>
          <a:bodyPr/>
          <a:lstStyle>
            <a:lvl1pPr algn="l" fontAlgn="auto">
              <a:spcBef>
                <a:spcPts val="0"/>
              </a:spcBef>
              <a:spcAft>
                <a:spcPts val="0"/>
              </a:spcAft>
              <a:defRPr/>
            </a:lvl1pPr>
          </a:lstStyle>
          <a:p>
            <a:pPr>
              <a:defRPr/>
            </a:pPr>
            <a:r>
              <a:rPr lang="en-US" smtClean="0"/>
              <a:t>Updated July 2013</a:t>
            </a:r>
            <a:endParaRPr lang="en-US"/>
          </a:p>
        </p:txBody>
      </p:sp>
      <p:sp>
        <p:nvSpPr>
          <p:cNvPr id="5" name="Rectangle 6"/>
          <p:cNvSpPr>
            <a:spLocks noGrp="1" noChangeArrowheads="1"/>
          </p:cNvSpPr>
          <p:nvPr>
            <p:ph type="sldNum" sz="quarter" idx="12"/>
          </p:nvPr>
        </p:nvSpPr>
        <p:spPr/>
        <p:txBody>
          <a:bodyPr/>
          <a:lstStyle>
            <a:lvl1pPr fontAlgn="auto">
              <a:spcBef>
                <a:spcPts val="0"/>
              </a:spcBef>
              <a:spcAft>
                <a:spcPts val="0"/>
              </a:spcAft>
              <a:defRPr/>
            </a:lvl1pPr>
          </a:lstStyle>
          <a:p>
            <a:pPr>
              <a:defRPr/>
            </a:pPr>
            <a:fld id="{9F1DA46E-E8B2-4C44-829A-973D50C4CDDE}" type="slidenum">
              <a:rPr lang="en-US"/>
              <a:pPr>
                <a:defRPr/>
              </a:pPr>
              <a:t>‹#›</a:t>
            </a:fld>
            <a:endParaRPr lang="en-US" dirty="0"/>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fontAlgn="auto">
              <a:spcBef>
                <a:spcPts val="0"/>
              </a:spcBef>
              <a:spcAft>
                <a:spcPts val="0"/>
              </a:spcAft>
              <a:defRPr/>
            </a:lvl1pPr>
          </a:lstStyle>
          <a:p>
            <a:pPr>
              <a:defRPr/>
            </a:pPr>
            <a:r>
              <a:rPr lang="en-US" smtClean="0"/>
              <a:t>Updated  July 2015</a:t>
            </a:r>
            <a:endParaRPr lang="en-US"/>
          </a:p>
        </p:txBody>
      </p:sp>
      <p:sp>
        <p:nvSpPr>
          <p:cNvPr id="3" name="Rectangle 5"/>
          <p:cNvSpPr>
            <a:spLocks noGrp="1" noChangeArrowheads="1"/>
          </p:cNvSpPr>
          <p:nvPr>
            <p:ph type="ftr" sz="quarter" idx="11"/>
          </p:nvPr>
        </p:nvSpPr>
        <p:spPr/>
        <p:txBody>
          <a:bodyPr/>
          <a:lstStyle>
            <a:lvl1pPr algn="l" fontAlgn="auto">
              <a:spcBef>
                <a:spcPts val="0"/>
              </a:spcBef>
              <a:spcAft>
                <a:spcPts val="0"/>
              </a:spcAft>
              <a:defRPr/>
            </a:lvl1pPr>
          </a:lstStyle>
          <a:p>
            <a:pPr>
              <a:defRPr/>
            </a:pPr>
            <a:r>
              <a:rPr lang="en-US" smtClean="0"/>
              <a:t>Updated July 2013</a:t>
            </a:r>
            <a:endParaRPr lang="en-US"/>
          </a:p>
        </p:txBody>
      </p:sp>
      <p:sp>
        <p:nvSpPr>
          <p:cNvPr id="4" name="Rectangle 6"/>
          <p:cNvSpPr>
            <a:spLocks noGrp="1" noChangeArrowheads="1"/>
          </p:cNvSpPr>
          <p:nvPr>
            <p:ph type="sldNum" sz="quarter" idx="12"/>
          </p:nvPr>
        </p:nvSpPr>
        <p:spPr/>
        <p:txBody>
          <a:bodyPr/>
          <a:lstStyle>
            <a:lvl1pPr fontAlgn="auto">
              <a:spcBef>
                <a:spcPts val="0"/>
              </a:spcBef>
              <a:spcAft>
                <a:spcPts val="0"/>
              </a:spcAft>
              <a:defRPr/>
            </a:lvl1pPr>
          </a:lstStyle>
          <a:p>
            <a:pPr>
              <a:defRPr/>
            </a:pPr>
            <a:fld id="{A4FCDA3D-AB77-4884-BA19-0DA3A844510D}" type="slidenum">
              <a:rPr lang="en-US"/>
              <a:pPr>
                <a:defRPr/>
              </a:pPr>
              <a:t>‹#›</a:t>
            </a:fld>
            <a:endParaRPr lang="en-US" dirty="0"/>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p:txBody>
          <a:bodyPr/>
          <a:lstStyle>
            <a:lvl1pPr fontAlgn="auto">
              <a:spcBef>
                <a:spcPts val="0"/>
              </a:spcBef>
              <a:spcAft>
                <a:spcPts val="0"/>
              </a:spcAft>
              <a:defRPr/>
            </a:lvl1pPr>
          </a:lstStyle>
          <a:p>
            <a:pPr>
              <a:defRPr/>
            </a:pPr>
            <a:r>
              <a:rPr lang="en-US" smtClean="0"/>
              <a:t>Updated  July 2015</a:t>
            </a:r>
            <a:endParaRPr lang="en-US"/>
          </a:p>
        </p:txBody>
      </p:sp>
      <p:sp>
        <p:nvSpPr>
          <p:cNvPr id="6" name="Rectangle 5"/>
          <p:cNvSpPr>
            <a:spLocks noGrp="1" noChangeArrowheads="1"/>
          </p:cNvSpPr>
          <p:nvPr>
            <p:ph type="ftr" sz="quarter" idx="11"/>
          </p:nvPr>
        </p:nvSpPr>
        <p:spPr/>
        <p:txBody>
          <a:bodyPr/>
          <a:lstStyle>
            <a:lvl1pPr algn="l" fontAlgn="auto">
              <a:spcBef>
                <a:spcPts val="0"/>
              </a:spcBef>
              <a:spcAft>
                <a:spcPts val="0"/>
              </a:spcAft>
              <a:defRPr/>
            </a:lvl1pPr>
          </a:lstStyle>
          <a:p>
            <a:pPr>
              <a:defRPr/>
            </a:pPr>
            <a:r>
              <a:rPr lang="en-US" smtClean="0"/>
              <a:t>Updated July 2013</a:t>
            </a:r>
            <a:endParaRPr lang="en-US"/>
          </a:p>
        </p:txBody>
      </p:sp>
      <p:sp>
        <p:nvSpPr>
          <p:cNvPr id="7" name="Rectangle 6"/>
          <p:cNvSpPr>
            <a:spLocks noGrp="1" noChangeArrowheads="1"/>
          </p:cNvSpPr>
          <p:nvPr>
            <p:ph type="sldNum" sz="quarter" idx="12"/>
          </p:nvPr>
        </p:nvSpPr>
        <p:spPr/>
        <p:txBody>
          <a:bodyPr/>
          <a:lstStyle>
            <a:lvl1pPr fontAlgn="auto">
              <a:spcBef>
                <a:spcPts val="0"/>
              </a:spcBef>
              <a:spcAft>
                <a:spcPts val="0"/>
              </a:spcAft>
              <a:defRPr/>
            </a:lvl1pPr>
          </a:lstStyle>
          <a:p>
            <a:pPr>
              <a:defRPr/>
            </a:pPr>
            <a:fld id="{CE9924D5-B89E-4BA9-A142-9FBC63713B22}" type="slidenum">
              <a:rPr lang="en-US"/>
              <a:pPr>
                <a:defRPr/>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5" name="Picture 9"/>
          <p:cNvPicPr>
            <a:picLocks noChangeAspect="1" noChangeArrowheads="1"/>
          </p:cNvPicPr>
          <p:nvPr userDrawn="1"/>
        </p:nvPicPr>
        <p:blipFill>
          <a:blip r:embed="rId2" cstate="print">
            <a:clrChange>
              <a:clrFrom>
                <a:srgbClr val="FFFFFF"/>
              </a:clrFrom>
              <a:clrTo>
                <a:srgbClr val="FFFFFF">
                  <a:alpha val="0"/>
                </a:srgbClr>
              </a:clrTo>
            </a:clrChange>
          </a:blip>
          <a:srcRect/>
          <a:stretch>
            <a:fillRect/>
          </a:stretch>
        </p:blipFill>
        <p:spPr bwMode="auto">
          <a:xfrm>
            <a:off x="2590800" y="1447800"/>
            <a:ext cx="3663950" cy="2057400"/>
          </a:xfrm>
          <a:prstGeom prst="rect">
            <a:avLst/>
          </a:prstGeom>
          <a:noFill/>
          <a:ln w="9525">
            <a:noFill/>
            <a:miter lim="800000"/>
            <a:headEnd/>
            <a:tailEnd/>
          </a:ln>
        </p:spPr>
      </p:pic>
      <p:sp>
        <p:nvSpPr>
          <p:cNvPr id="6" name="Rectangle 5"/>
          <p:cNvSpPr/>
          <p:nvPr userDrawn="1"/>
        </p:nvSpPr>
        <p:spPr>
          <a:xfrm>
            <a:off x="50800" y="114300"/>
            <a:ext cx="8991600" cy="12954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8" name="Rectangle 7"/>
          <p:cNvSpPr>
            <a:spLocks noChangeArrowheads="1"/>
          </p:cNvSpPr>
          <p:nvPr userDrawn="1"/>
        </p:nvSpPr>
        <p:spPr bwMode="auto">
          <a:xfrm>
            <a:off x="457200" y="533400"/>
            <a:ext cx="8153400" cy="5791200"/>
          </a:xfrm>
          <a:prstGeom prst="rect">
            <a:avLst/>
          </a:prstGeom>
          <a:noFill/>
          <a:ln w="57150">
            <a:solidFill>
              <a:srgbClr val="081D54"/>
            </a:solidFill>
            <a:miter lim="800000"/>
            <a:headEnd/>
            <a:tailEnd/>
          </a:ln>
          <a:effectLst/>
        </p:spPr>
        <p:txBody>
          <a:bodyPr wrap="none" anchor="ctr"/>
          <a:lstStyle/>
          <a:p>
            <a:pPr algn="ctr" fontAlgn="auto">
              <a:spcBef>
                <a:spcPts val="0"/>
              </a:spcBef>
              <a:spcAft>
                <a:spcPts val="0"/>
              </a:spcAft>
              <a:defRPr/>
            </a:pPr>
            <a:endParaRPr lang="en-US" dirty="0">
              <a:latin typeface="Arial" charset="0"/>
              <a:cs typeface="+mn-cs"/>
            </a:endParaRPr>
          </a:p>
        </p:txBody>
      </p:sp>
      <p:sp>
        <p:nvSpPr>
          <p:cNvPr id="12" name="Rectangle 2"/>
          <p:cNvSpPr>
            <a:spLocks noGrp="1" noChangeArrowheads="1"/>
          </p:cNvSpPr>
          <p:nvPr>
            <p:ph type="ctrTitle"/>
          </p:nvPr>
        </p:nvSpPr>
        <p:spPr>
          <a:xfrm>
            <a:off x="1143000" y="3333750"/>
            <a:ext cx="7010400" cy="1085850"/>
          </a:xfrm>
        </p:spPr>
        <p:txBody>
          <a:bodyPr/>
          <a:lstStyle>
            <a:lvl1pPr>
              <a:defRPr/>
            </a:lvl1pPr>
          </a:lstStyle>
          <a:p>
            <a:r>
              <a:rPr lang="en-US" dirty="0"/>
              <a:t>Click to edit Master title style</a:t>
            </a:r>
          </a:p>
        </p:txBody>
      </p:sp>
      <p:sp>
        <p:nvSpPr>
          <p:cNvPr id="13" name="Rectangle 3"/>
          <p:cNvSpPr>
            <a:spLocks noGrp="1" noChangeArrowheads="1"/>
          </p:cNvSpPr>
          <p:nvPr>
            <p:ph type="subTitle" idx="1"/>
          </p:nvPr>
        </p:nvSpPr>
        <p:spPr>
          <a:xfrm>
            <a:off x="1371600" y="4648200"/>
            <a:ext cx="6400800" cy="685800"/>
          </a:xfrm>
        </p:spPr>
        <p:txBody>
          <a:bodyPr/>
          <a:lstStyle>
            <a:lvl1pPr marL="0" indent="0">
              <a:buFont typeface="Wingdings" pitchFamily="2" charset="2"/>
              <a:buNone/>
              <a:defRPr/>
            </a:lvl1pPr>
          </a:lstStyle>
          <a:p>
            <a:r>
              <a:rPr lang="en-US" dirty="0"/>
              <a:t>Click to edit Master subtitle style</a:t>
            </a:r>
          </a:p>
        </p:txBody>
      </p:sp>
      <p:sp>
        <p:nvSpPr>
          <p:cNvPr id="9" name="Date Placeholder 3"/>
          <p:cNvSpPr>
            <a:spLocks noGrp="1"/>
          </p:cNvSpPr>
          <p:nvPr>
            <p:ph type="dt" sz="half" idx="10"/>
          </p:nvPr>
        </p:nvSpPr>
        <p:spPr/>
        <p:txBody>
          <a:bodyPr/>
          <a:lstStyle>
            <a:lvl1pPr>
              <a:defRPr/>
            </a:lvl1pPr>
          </a:lstStyle>
          <a:p>
            <a:pPr>
              <a:defRPr/>
            </a:pPr>
            <a:r>
              <a:rPr lang="en-US" smtClean="0"/>
              <a:t>Updated  July 2015</a:t>
            </a:r>
            <a:endParaRPr lang="en-US" dirty="0"/>
          </a:p>
        </p:txBody>
      </p:sp>
      <p:sp>
        <p:nvSpPr>
          <p:cNvPr id="10" name="Footer Placeholder 4"/>
          <p:cNvSpPr>
            <a:spLocks noGrp="1"/>
          </p:cNvSpPr>
          <p:nvPr>
            <p:ph type="ftr" sz="quarter" idx="11"/>
          </p:nvPr>
        </p:nvSpPr>
        <p:spPr/>
        <p:txBody>
          <a:bodyPr/>
          <a:lstStyle>
            <a:lvl1pPr>
              <a:defRPr/>
            </a:lvl1pPr>
          </a:lstStyle>
          <a:p>
            <a:pPr>
              <a:defRPr/>
            </a:pPr>
            <a:r>
              <a:rPr lang="en-US" smtClean="0"/>
              <a:t>Updated July 2013</a:t>
            </a:r>
            <a:endParaRPr lang="en-US"/>
          </a:p>
        </p:txBody>
      </p:sp>
      <p:pic>
        <p:nvPicPr>
          <p:cNvPr id="11" name="Picture 10" descr="DCIPS_blue_logo"/>
          <p:cNvPicPr/>
          <p:nvPr userDrawn="1"/>
        </p:nvPicPr>
        <p:blipFill>
          <a:blip r:embed="rId3" cstate="print">
            <a:clrChange>
              <a:clrFrom>
                <a:srgbClr val="FFFFFF"/>
              </a:clrFrom>
              <a:clrTo>
                <a:srgbClr val="FFFFFF">
                  <a:alpha val="0"/>
                </a:srgbClr>
              </a:clrTo>
            </a:clrChange>
          </a:blip>
          <a:srcRect/>
          <a:stretch>
            <a:fillRect/>
          </a:stretch>
        </p:blipFill>
        <p:spPr bwMode="auto">
          <a:xfrm>
            <a:off x="6315264" y="5348667"/>
            <a:ext cx="1920240" cy="969284"/>
          </a:xfrm>
          <a:prstGeom prst="rect">
            <a:avLst/>
          </a:prstGeom>
          <a:noFill/>
          <a:ln w="9525">
            <a:noFill/>
            <a:miter lim="800000"/>
            <a:headEnd/>
            <a:tailEnd/>
          </a:ln>
        </p:spPr>
      </p:pic>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p:txBody>
          <a:bodyPr/>
          <a:lstStyle>
            <a:lvl1pPr fontAlgn="auto">
              <a:spcBef>
                <a:spcPts val="0"/>
              </a:spcBef>
              <a:spcAft>
                <a:spcPts val="0"/>
              </a:spcAft>
              <a:defRPr/>
            </a:lvl1pPr>
          </a:lstStyle>
          <a:p>
            <a:pPr>
              <a:defRPr/>
            </a:pPr>
            <a:r>
              <a:rPr lang="en-US" smtClean="0"/>
              <a:t>Updated  July 2015</a:t>
            </a:r>
            <a:endParaRPr lang="en-US"/>
          </a:p>
        </p:txBody>
      </p:sp>
      <p:sp>
        <p:nvSpPr>
          <p:cNvPr id="6" name="Rectangle 5"/>
          <p:cNvSpPr>
            <a:spLocks noGrp="1" noChangeArrowheads="1"/>
          </p:cNvSpPr>
          <p:nvPr>
            <p:ph type="ftr" sz="quarter" idx="11"/>
          </p:nvPr>
        </p:nvSpPr>
        <p:spPr/>
        <p:txBody>
          <a:bodyPr/>
          <a:lstStyle>
            <a:lvl1pPr algn="l" fontAlgn="auto">
              <a:spcBef>
                <a:spcPts val="0"/>
              </a:spcBef>
              <a:spcAft>
                <a:spcPts val="0"/>
              </a:spcAft>
              <a:defRPr/>
            </a:lvl1pPr>
          </a:lstStyle>
          <a:p>
            <a:pPr>
              <a:defRPr/>
            </a:pPr>
            <a:r>
              <a:rPr lang="en-US" smtClean="0"/>
              <a:t>Updated July 2013</a:t>
            </a:r>
            <a:endParaRPr lang="en-US"/>
          </a:p>
        </p:txBody>
      </p:sp>
      <p:sp>
        <p:nvSpPr>
          <p:cNvPr id="7" name="Rectangle 6"/>
          <p:cNvSpPr>
            <a:spLocks noGrp="1" noChangeArrowheads="1"/>
          </p:cNvSpPr>
          <p:nvPr>
            <p:ph type="sldNum" sz="quarter" idx="12"/>
          </p:nvPr>
        </p:nvSpPr>
        <p:spPr/>
        <p:txBody>
          <a:bodyPr/>
          <a:lstStyle>
            <a:lvl1pPr fontAlgn="auto">
              <a:spcBef>
                <a:spcPts val="0"/>
              </a:spcBef>
              <a:spcAft>
                <a:spcPts val="0"/>
              </a:spcAft>
              <a:defRPr/>
            </a:lvl1pPr>
          </a:lstStyle>
          <a:p>
            <a:pPr>
              <a:defRPr/>
            </a:pPr>
            <a:fld id="{D4F7212D-ECDE-48A4-BB02-46F3CF2DE2CE}" type="slidenum">
              <a:rPr lang="en-US"/>
              <a:pPr>
                <a:defRPr/>
              </a:pPr>
              <a:t>‹#›</a:t>
            </a:fld>
            <a:endParaRPr lang="en-US" dirty="0"/>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p:txBody>
          <a:bodyPr/>
          <a:lstStyle>
            <a:lvl1pPr fontAlgn="auto">
              <a:spcBef>
                <a:spcPts val="0"/>
              </a:spcBef>
              <a:spcAft>
                <a:spcPts val="0"/>
              </a:spcAft>
              <a:defRPr/>
            </a:lvl1pPr>
          </a:lstStyle>
          <a:p>
            <a:pPr>
              <a:defRPr/>
            </a:pPr>
            <a:r>
              <a:rPr lang="en-US" smtClean="0"/>
              <a:t>Updated  July 2015</a:t>
            </a:r>
            <a:endParaRPr lang="en-US"/>
          </a:p>
        </p:txBody>
      </p:sp>
      <p:sp>
        <p:nvSpPr>
          <p:cNvPr id="5" name="Rectangle 5"/>
          <p:cNvSpPr>
            <a:spLocks noGrp="1" noChangeArrowheads="1"/>
          </p:cNvSpPr>
          <p:nvPr>
            <p:ph type="ftr" sz="quarter" idx="11"/>
          </p:nvPr>
        </p:nvSpPr>
        <p:spPr/>
        <p:txBody>
          <a:bodyPr/>
          <a:lstStyle>
            <a:lvl1pPr algn="l" fontAlgn="auto">
              <a:spcBef>
                <a:spcPts val="0"/>
              </a:spcBef>
              <a:spcAft>
                <a:spcPts val="0"/>
              </a:spcAft>
              <a:defRPr/>
            </a:lvl1pPr>
          </a:lstStyle>
          <a:p>
            <a:pPr>
              <a:defRPr/>
            </a:pPr>
            <a:r>
              <a:rPr lang="en-US" smtClean="0"/>
              <a:t>Updated July 2013</a:t>
            </a:r>
            <a:endParaRPr lang="en-US"/>
          </a:p>
        </p:txBody>
      </p:sp>
      <p:sp>
        <p:nvSpPr>
          <p:cNvPr id="6" name="Rectangle 6"/>
          <p:cNvSpPr>
            <a:spLocks noGrp="1" noChangeArrowheads="1"/>
          </p:cNvSpPr>
          <p:nvPr>
            <p:ph type="sldNum" sz="quarter" idx="12"/>
          </p:nvPr>
        </p:nvSpPr>
        <p:spPr/>
        <p:txBody>
          <a:bodyPr/>
          <a:lstStyle>
            <a:lvl1pPr fontAlgn="auto">
              <a:spcBef>
                <a:spcPts val="0"/>
              </a:spcBef>
              <a:spcAft>
                <a:spcPts val="0"/>
              </a:spcAft>
              <a:defRPr/>
            </a:lvl1pPr>
          </a:lstStyle>
          <a:p>
            <a:pPr>
              <a:defRPr/>
            </a:pPr>
            <a:fld id="{5DE2CEBA-651F-4C7D-97C6-F3C762467C73}" type="slidenum">
              <a:rPr lang="en-US"/>
              <a:pPr>
                <a:defRPr/>
              </a:pPr>
              <a:t>‹#›</a:t>
            </a:fld>
            <a:endParaRPr lang="en-US" dirty="0"/>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10350" y="182563"/>
            <a:ext cx="2076450" cy="5989637"/>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381000" y="182563"/>
            <a:ext cx="6076950" cy="598963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p:txBody>
          <a:bodyPr/>
          <a:lstStyle>
            <a:lvl1pPr fontAlgn="auto">
              <a:spcBef>
                <a:spcPts val="0"/>
              </a:spcBef>
              <a:spcAft>
                <a:spcPts val="0"/>
              </a:spcAft>
              <a:defRPr/>
            </a:lvl1pPr>
          </a:lstStyle>
          <a:p>
            <a:pPr>
              <a:defRPr/>
            </a:pPr>
            <a:r>
              <a:rPr lang="en-US" smtClean="0"/>
              <a:t>Updated  July 2015</a:t>
            </a:r>
            <a:endParaRPr lang="en-US"/>
          </a:p>
        </p:txBody>
      </p:sp>
      <p:sp>
        <p:nvSpPr>
          <p:cNvPr id="5" name="Rectangle 5"/>
          <p:cNvSpPr>
            <a:spLocks noGrp="1" noChangeArrowheads="1"/>
          </p:cNvSpPr>
          <p:nvPr>
            <p:ph type="ftr" sz="quarter" idx="11"/>
          </p:nvPr>
        </p:nvSpPr>
        <p:spPr/>
        <p:txBody>
          <a:bodyPr/>
          <a:lstStyle>
            <a:lvl1pPr algn="l" fontAlgn="auto">
              <a:spcBef>
                <a:spcPts val="0"/>
              </a:spcBef>
              <a:spcAft>
                <a:spcPts val="0"/>
              </a:spcAft>
              <a:defRPr/>
            </a:lvl1pPr>
          </a:lstStyle>
          <a:p>
            <a:pPr>
              <a:defRPr/>
            </a:pPr>
            <a:r>
              <a:rPr lang="en-US" smtClean="0"/>
              <a:t>Updated July 2013</a:t>
            </a:r>
            <a:endParaRPr lang="en-US"/>
          </a:p>
        </p:txBody>
      </p:sp>
      <p:sp>
        <p:nvSpPr>
          <p:cNvPr id="6" name="Rectangle 6"/>
          <p:cNvSpPr>
            <a:spLocks noGrp="1" noChangeArrowheads="1"/>
          </p:cNvSpPr>
          <p:nvPr>
            <p:ph type="sldNum" sz="quarter" idx="12"/>
          </p:nvPr>
        </p:nvSpPr>
        <p:spPr/>
        <p:txBody>
          <a:bodyPr/>
          <a:lstStyle>
            <a:lvl1pPr fontAlgn="auto">
              <a:spcBef>
                <a:spcPts val="0"/>
              </a:spcBef>
              <a:spcAft>
                <a:spcPts val="0"/>
              </a:spcAft>
              <a:defRPr/>
            </a:lvl1pPr>
          </a:lstStyle>
          <a:p>
            <a:pPr>
              <a:defRPr/>
            </a:pPr>
            <a:fld id="{30A6EE22-6333-413C-954D-2DDD6D1567E1}" type="slidenum">
              <a:rPr lang="en-US"/>
              <a:pPr>
                <a:defRPr/>
              </a:pPr>
              <a:t>‹#›</a:t>
            </a:fld>
            <a:endParaRPr lang="en-US" dirty="0"/>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ectangle 3"/>
          <p:cNvSpPr>
            <a:spLocks noChangeArrowheads="1"/>
          </p:cNvSpPr>
          <p:nvPr userDrawn="1"/>
        </p:nvSpPr>
        <p:spPr bwMode="auto">
          <a:xfrm>
            <a:off x="457200" y="533400"/>
            <a:ext cx="8153400" cy="5791200"/>
          </a:xfrm>
          <a:prstGeom prst="rect">
            <a:avLst/>
          </a:prstGeom>
          <a:noFill/>
          <a:ln w="57150">
            <a:solidFill>
              <a:srgbClr val="081D54"/>
            </a:solidFill>
            <a:miter lim="800000"/>
            <a:headEnd/>
            <a:tailEnd/>
          </a:ln>
          <a:effectLst/>
        </p:spPr>
        <p:txBody>
          <a:bodyPr wrap="none" anchor="ctr"/>
          <a:lstStyle/>
          <a:p>
            <a:pPr algn="ctr">
              <a:defRPr/>
            </a:pPr>
            <a:endParaRPr lang="en-US" dirty="0">
              <a:solidFill>
                <a:srgbClr val="000000"/>
              </a:solidFill>
              <a:latin typeface="+mn-lt"/>
              <a:cs typeface="+mn-cs"/>
            </a:endParaRPr>
          </a:p>
        </p:txBody>
      </p:sp>
      <p:pic>
        <p:nvPicPr>
          <p:cNvPr id="5" name="Picture 9"/>
          <p:cNvPicPr>
            <a:picLocks noChangeAspect="1" noChangeArrowheads="1"/>
          </p:cNvPicPr>
          <p:nvPr userDrawn="1"/>
        </p:nvPicPr>
        <p:blipFill>
          <a:blip r:embed="rId2" cstate="print">
            <a:clrChange>
              <a:clrFrom>
                <a:srgbClr val="FFFFFF"/>
              </a:clrFrom>
              <a:clrTo>
                <a:srgbClr val="FFFFFF">
                  <a:alpha val="0"/>
                </a:srgbClr>
              </a:clrTo>
            </a:clrChange>
          </a:blip>
          <a:srcRect/>
          <a:stretch>
            <a:fillRect/>
          </a:stretch>
        </p:blipFill>
        <p:spPr bwMode="auto">
          <a:xfrm>
            <a:off x="2590800" y="1219200"/>
            <a:ext cx="3663950" cy="2057400"/>
          </a:xfrm>
          <a:prstGeom prst="rect">
            <a:avLst/>
          </a:prstGeom>
          <a:noFill/>
          <a:ln w="9525">
            <a:noFill/>
            <a:miter lim="800000"/>
            <a:headEnd/>
            <a:tailEnd/>
          </a:ln>
        </p:spPr>
      </p:pic>
      <p:pic>
        <p:nvPicPr>
          <p:cNvPr id="6" name="Picture 12" descr="NICCP_Logo_blue.PNG"/>
          <p:cNvPicPr>
            <a:picLocks noChangeAspect="1"/>
          </p:cNvPicPr>
          <p:nvPr userDrawn="1"/>
        </p:nvPicPr>
        <p:blipFill>
          <a:blip r:embed="rId3" cstate="print"/>
          <a:srcRect/>
          <a:stretch>
            <a:fillRect/>
          </a:stretch>
        </p:blipFill>
        <p:spPr bwMode="auto">
          <a:xfrm>
            <a:off x="609600" y="5410200"/>
            <a:ext cx="1371600" cy="803275"/>
          </a:xfrm>
          <a:prstGeom prst="rect">
            <a:avLst/>
          </a:prstGeom>
          <a:noFill/>
          <a:ln w="9525">
            <a:noFill/>
            <a:miter lim="800000"/>
            <a:headEnd/>
            <a:tailEnd/>
          </a:ln>
        </p:spPr>
      </p:pic>
      <p:pic>
        <p:nvPicPr>
          <p:cNvPr id="7" name="Picture 4" descr="DCIPS_full_interim_v3tag"/>
          <p:cNvPicPr>
            <a:picLocks noChangeAspect="1" noChangeArrowheads="1"/>
          </p:cNvPicPr>
          <p:nvPr userDrawn="1"/>
        </p:nvPicPr>
        <p:blipFill>
          <a:blip r:embed="rId4" cstate="print"/>
          <a:srcRect b="18280"/>
          <a:stretch>
            <a:fillRect/>
          </a:stretch>
        </p:blipFill>
        <p:spPr bwMode="auto">
          <a:xfrm>
            <a:off x="6477000" y="5205413"/>
            <a:ext cx="2057400" cy="1042987"/>
          </a:xfrm>
          <a:prstGeom prst="rect">
            <a:avLst/>
          </a:prstGeom>
          <a:noFill/>
          <a:ln w="9525">
            <a:noFill/>
            <a:miter lim="800000"/>
            <a:headEnd/>
            <a:tailEnd/>
          </a:ln>
        </p:spPr>
      </p:pic>
      <p:sp>
        <p:nvSpPr>
          <p:cNvPr id="7170" name="Rectangle 2"/>
          <p:cNvSpPr>
            <a:spLocks noGrp="1" noChangeArrowheads="1"/>
          </p:cNvSpPr>
          <p:nvPr>
            <p:ph type="ctrTitle"/>
          </p:nvPr>
        </p:nvSpPr>
        <p:spPr>
          <a:xfrm>
            <a:off x="1143000" y="3333750"/>
            <a:ext cx="7010400" cy="1085850"/>
          </a:xfrm>
        </p:spPr>
        <p:txBody>
          <a:bodyPr/>
          <a:lstStyle>
            <a:lvl1pPr>
              <a:defRPr/>
            </a:lvl1pPr>
          </a:lstStyle>
          <a:p>
            <a:r>
              <a:rPr lang="en-US"/>
              <a:t>Click to edit Master title style</a:t>
            </a:r>
          </a:p>
        </p:txBody>
      </p:sp>
      <p:sp>
        <p:nvSpPr>
          <p:cNvPr id="7171" name="Rectangle 3"/>
          <p:cNvSpPr>
            <a:spLocks noGrp="1" noChangeArrowheads="1"/>
          </p:cNvSpPr>
          <p:nvPr>
            <p:ph type="subTitle" idx="1"/>
          </p:nvPr>
        </p:nvSpPr>
        <p:spPr>
          <a:xfrm>
            <a:off x="1371600" y="4648200"/>
            <a:ext cx="6400800" cy="685800"/>
          </a:xfrm>
        </p:spPr>
        <p:txBody>
          <a:bodyPr/>
          <a:lstStyle>
            <a:lvl1pPr marL="0" indent="0">
              <a:buFont typeface="Wingdings" pitchFamily="2" charset="2"/>
              <a:buNone/>
              <a:defRPr/>
            </a:lvl1pPr>
          </a:lstStyle>
          <a:p>
            <a:r>
              <a:rPr lang="en-US" dirty="0"/>
              <a:t>Click to edit Master subtitle style</a:t>
            </a:r>
          </a:p>
        </p:txBody>
      </p:sp>
      <p:sp>
        <p:nvSpPr>
          <p:cNvPr id="8" name="Rectangle 4"/>
          <p:cNvSpPr>
            <a:spLocks noGrp="1" noChangeArrowheads="1"/>
          </p:cNvSpPr>
          <p:nvPr>
            <p:ph type="dt" sz="half" idx="10"/>
          </p:nvPr>
        </p:nvSpPr>
        <p:spPr/>
        <p:txBody>
          <a:bodyPr/>
          <a:lstStyle>
            <a:lvl1pPr fontAlgn="auto">
              <a:spcBef>
                <a:spcPts val="0"/>
              </a:spcBef>
              <a:spcAft>
                <a:spcPts val="0"/>
              </a:spcAft>
              <a:defRPr>
                <a:solidFill>
                  <a:srgbClr val="000000"/>
                </a:solidFill>
              </a:defRPr>
            </a:lvl1pPr>
          </a:lstStyle>
          <a:p>
            <a:pPr>
              <a:defRPr/>
            </a:pPr>
            <a:r>
              <a:rPr lang="en-US" smtClean="0"/>
              <a:t>Updated  July 2015</a:t>
            </a:r>
            <a:endParaRPr lang="en-US"/>
          </a:p>
        </p:txBody>
      </p:sp>
      <p:sp>
        <p:nvSpPr>
          <p:cNvPr id="9" name="Rectangle 5"/>
          <p:cNvSpPr>
            <a:spLocks noGrp="1" noChangeArrowheads="1"/>
          </p:cNvSpPr>
          <p:nvPr>
            <p:ph type="ftr" sz="quarter" idx="11"/>
          </p:nvPr>
        </p:nvSpPr>
        <p:spPr/>
        <p:txBody>
          <a:bodyPr/>
          <a:lstStyle>
            <a:lvl1pPr algn="l" fontAlgn="auto">
              <a:spcBef>
                <a:spcPts val="0"/>
              </a:spcBef>
              <a:spcAft>
                <a:spcPts val="0"/>
              </a:spcAft>
              <a:defRPr>
                <a:solidFill>
                  <a:srgbClr val="000000"/>
                </a:solidFill>
              </a:defRPr>
            </a:lvl1pPr>
          </a:lstStyle>
          <a:p>
            <a:pPr>
              <a:defRPr/>
            </a:pPr>
            <a:r>
              <a:rPr lang="en-US" smtClean="0"/>
              <a:t>Updated July 2013</a:t>
            </a:r>
            <a:endParaRPr lang="en-US"/>
          </a:p>
        </p:txBody>
      </p:sp>
      <p:sp>
        <p:nvSpPr>
          <p:cNvPr id="10" name="Rectangle 6"/>
          <p:cNvSpPr>
            <a:spLocks noGrp="1" noChangeArrowheads="1"/>
          </p:cNvSpPr>
          <p:nvPr>
            <p:ph type="sldNum" sz="quarter" idx="12"/>
          </p:nvPr>
        </p:nvSpPr>
        <p:spPr/>
        <p:txBody>
          <a:bodyPr/>
          <a:lstStyle>
            <a:lvl1pPr fontAlgn="auto">
              <a:spcBef>
                <a:spcPts val="0"/>
              </a:spcBef>
              <a:spcAft>
                <a:spcPts val="0"/>
              </a:spcAft>
              <a:defRPr>
                <a:solidFill>
                  <a:srgbClr val="000000"/>
                </a:solidFill>
              </a:defRPr>
            </a:lvl1pPr>
          </a:lstStyle>
          <a:p>
            <a:pPr>
              <a:defRPr/>
            </a:pPr>
            <a:fld id="{14B91DFE-9FB1-4962-BDEF-7999A4DCBA62}" type="slidenum">
              <a:rPr lang="en-US"/>
              <a:pPr>
                <a:defRPr/>
              </a:pPr>
              <a:t>‹#›</a:t>
            </a:fld>
            <a:endParaRPr lang="en-US" dirty="0"/>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4" name="Picture 9"/>
          <p:cNvPicPr>
            <a:picLocks noChangeAspect="1" noChangeArrowheads="1"/>
          </p:cNvPicPr>
          <p:nvPr userDrawn="1"/>
        </p:nvPicPr>
        <p:blipFill>
          <a:blip r:embed="rId2" cstate="print">
            <a:clrChange>
              <a:clrFrom>
                <a:srgbClr val="FFFFFF"/>
              </a:clrFrom>
              <a:clrTo>
                <a:srgbClr val="FFFFFF">
                  <a:alpha val="0"/>
                </a:srgbClr>
              </a:clrTo>
            </a:clrChange>
          </a:blip>
          <a:srcRect/>
          <a:stretch>
            <a:fillRect/>
          </a:stretch>
        </p:blipFill>
        <p:spPr bwMode="auto">
          <a:xfrm>
            <a:off x="141288" y="304800"/>
            <a:ext cx="1535112" cy="914400"/>
          </a:xfrm>
          <a:prstGeom prst="rect">
            <a:avLst/>
          </a:prstGeom>
          <a:noFill/>
          <a:ln w="9525">
            <a:noFill/>
            <a:miter lim="800000"/>
            <a:headEnd/>
            <a:tailEnd/>
          </a:ln>
        </p:spPr>
      </p:pic>
      <p:sp>
        <p:nvSpPr>
          <p:cNvPr id="2" name="Title 1"/>
          <p:cNvSpPr>
            <a:spLocks noGrp="1"/>
          </p:cNvSpPr>
          <p:nvPr>
            <p:ph type="title"/>
          </p:nvPr>
        </p:nvSpPr>
        <p:spPr>
          <a:xfrm>
            <a:off x="1752600" y="182563"/>
            <a:ext cx="5486400" cy="1112837"/>
          </a:xfrm>
        </p:spPr>
        <p:txBody>
          <a:bodyPr/>
          <a:lstStyle>
            <a:lvl1pPr>
              <a:defRPr sz="3200"/>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a:defRPr sz="2800"/>
            </a:lvl1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Rectangle 4"/>
          <p:cNvSpPr>
            <a:spLocks noGrp="1" noChangeArrowheads="1"/>
          </p:cNvSpPr>
          <p:nvPr>
            <p:ph type="dt" sz="half" idx="10"/>
          </p:nvPr>
        </p:nvSpPr>
        <p:spPr/>
        <p:txBody>
          <a:bodyPr/>
          <a:lstStyle>
            <a:lvl1pPr fontAlgn="auto">
              <a:spcBef>
                <a:spcPts val="0"/>
              </a:spcBef>
              <a:spcAft>
                <a:spcPts val="0"/>
              </a:spcAft>
              <a:defRPr/>
            </a:lvl1pPr>
          </a:lstStyle>
          <a:p>
            <a:pPr>
              <a:defRPr/>
            </a:pPr>
            <a:r>
              <a:rPr lang="en-US" smtClean="0"/>
              <a:t>Updated  July 2015</a:t>
            </a:r>
            <a:endParaRPr lang="en-US"/>
          </a:p>
        </p:txBody>
      </p:sp>
      <p:sp>
        <p:nvSpPr>
          <p:cNvPr id="6" name="Rectangle 5"/>
          <p:cNvSpPr>
            <a:spLocks noGrp="1" noChangeArrowheads="1"/>
          </p:cNvSpPr>
          <p:nvPr>
            <p:ph type="ftr" sz="quarter" idx="11"/>
          </p:nvPr>
        </p:nvSpPr>
        <p:spPr/>
        <p:txBody>
          <a:bodyPr/>
          <a:lstStyle>
            <a:lvl1pPr algn="l" fontAlgn="auto">
              <a:spcBef>
                <a:spcPts val="0"/>
              </a:spcBef>
              <a:spcAft>
                <a:spcPts val="0"/>
              </a:spcAft>
              <a:defRPr/>
            </a:lvl1pPr>
          </a:lstStyle>
          <a:p>
            <a:pPr>
              <a:defRPr/>
            </a:pPr>
            <a:r>
              <a:rPr lang="en-US" smtClean="0"/>
              <a:t>Updated July 2013</a:t>
            </a:r>
            <a:endParaRPr lang="en-US"/>
          </a:p>
        </p:txBody>
      </p:sp>
      <p:sp>
        <p:nvSpPr>
          <p:cNvPr id="7" name="Rectangle 6"/>
          <p:cNvSpPr>
            <a:spLocks noGrp="1" noChangeArrowheads="1"/>
          </p:cNvSpPr>
          <p:nvPr>
            <p:ph type="sldNum" sz="quarter" idx="12"/>
          </p:nvPr>
        </p:nvSpPr>
        <p:spPr>
          <a:xfrm>
            <a:off x="7010400" y="6537325"/>
            <a:ext cx="2133600" cy="320675"/>
          </a:xfrm>
        </p:spPr>
        <p:txBody>
          <a:bodyPr/>
          <a:lstStyle>
            <a:lvl1pPr fontAlgn="auto">
              <a:spcBef>
                <a:spcPts val="0"/>
              </a:spcBef>
              <a:spcAft>
                <a:spcPts val="0"/>
              </a:spcAft>
              <a:defRPr/>
            </a:lvl1pPr>
          </a:lstStyle>
          <a:p>
            <a:pPr>
              <a:defRPr/>
            </a:pPr>
            <a:fld id="{20A9A24B-0C90-4C8F-A634-AAD9D4E5EECB}" type="slidenum">
              <a:rPr lang="en-US"/>
              <a:pPr>
                <a:defRPr/>
              </a:pPr>
              <a:t>‹#›</a:t>
            </a:fld>
            <a:endParaRPr lang="en-US" dirty="0"/>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p:txBody>
          <a:bodyPr/>
          <a:lstStyle>
            <a:lvl1pPr fontAlgn="auto">
              <a:spcBef>
                <a:spcPts val="0"/>
              </a:spcBef>
              <a:spcAft>
                <a:spcPts val="0"/>
              </a:spcAft>
              <a:defRPr/>
            </a:lvl1pPr>
          </a:lstStyle>
          <a:p>
            <a:pPr>
              <a:defRPr/>
            </a:pPr>
            <a:r>
              <a:rPr lang="en-US" smtClean="0"/>
              <a:t>Updated  July 2015</a:t>
            </a:r>
            <a:endParaRPr lang="en-US"/>
          </a:p>
        </p:txBody>
      </p:sp>
      <p:sp>
        <p:nvSpPr>
          <p:cNvPr id="5" name="Rectangle 5"/>
          <p:cNvSpPr>
            <a:spLocks noGrp="1" noChangeArrowheads="1"/>
          </p:cNvSpPr>
          <p:nvPr>
            <p:ph type="ftr" sz="quarter" idx="11"/>
          </p:nvPr>
        </p:nvSpPr>
        <p:spPr/>
        <p:txBody>
          <a:bodyPr/>
          <a:lstStyle>
            <a:lvl1pPr algn="l" fontAlgn="auto">
              <a:spcBef>
                <a:spcPts val="0"/>
              </a:spcBef>
              <a:spcAft>
                <a:spcPts val="0"/>
              </a:spcAft>
              <a:defRPr/>
            </a:lvl1pPr>
          </a:lstStyle>
          <a:p>
            <a:pPr>
              <a:defRPr/>
            </a:pPr>
            <a:r>
              <a:rPr lang="en-US" smtClean="0"/>
              <a:t>Updated July 2013</a:t>
            </a:r>
            <a:endParaRPr lang="en-US"/>
          </a:p>
        </p:txBody>
      </p:sp>
      <p:sp>
        <p:nvSpPr>
          <p:cNvPr id="6" name="Rectangle 6"/>
          <p:cNvSpPr>
            <a:spLocks noGrp="1" noChangeArrowheads="1"/>
          </p:cNvSpPr>
          <p:nvPr>
            <p:ph type="sldNum" sz="quarter" idx="12"/>
          </p:nvPr>
        </p:nvSpPr>
        <p:spPr/>
        <p:txBody>
          <a:bodyPr/>
          <a:lstStyle>
            <a:lvl1pPr fontAlgn="auto">
              <a:spcBef>
                <a:spcPts val="0"/>
              </a:spcBef>
              <a:spcAft>
                <a:spcPts val="0"/>
              </a:spcAft>
              <a:defRPr/>
            </a:lvl1pPr>
          </a:lstStyle>
          <a:p>
            <a:pPr>
              <a:defRPr/>
            </a:pPr>
            <a:fld id="{B3766CC3-F455-4B4C-BE3C-09922B5EDF0D}" type="slidenum">
              <a:rPr lang="en-US"/>
              <a:pPr>
                <a:defRPr/>
              </a:pPr>
              <a:t>‹#›</a:t>
            </a:fld>
            <a:endParaRPr lang="en-US" dirty="0"/>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76400"/>
            <a:ext cx="40386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76400"/>
            <a:ext cx="40386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p:txBody>
          <a:bodyPr/>
          <a:lstStyle>
            <a:lvl1pPr fontAlgn="auto">
              <a:spcBef>
                <a:spcPts val="0"/>
              </a:spcBef>
              <a:spcAft>
                <a:spcPts val="0"/>
              </a:spcAft>
              <a:defRPr/>
            </a:lvl1pPr>
          </a:lstStyle>
          <a:p>
            <a:pPr>
              <a:defRPr/>
            </a:pPr>
            <a:r>
              <a:rPr lang="en-US" smtClean="0"/>
              <a:t>Updated  July 2015</a:t>
            </a:r>
            <a:endParaRPr lang="en-US"/>
          </a:p>
        </p:txBody>
      </p:sp>
      <p:sp>
        <p:nvSpPr>
          <p:cNvPr id="6" name="Rectangle 5"/>
          <p:cNvSpPr>
            <a:spLocks noGrp="1" noChangeArrowheads="1"/>
          </p:cNvSpPr>
          <p:nvPr>
            <p:ph type="ftr" sz="quarter" idx="11"/>
          </p:nvPr>
        </p:nvSpPr>
        <p:spPr/>
        <p:txBody>
          <a:bodyPr/>
          <a:lstStyle>
            <a:lvl1pPr algn="l" fontAlgn="auto">
              <a:spcBef>
                <a:spcPts val="0"/>
              </a:spcBef>
              <a:spcAft>
                <a:spcPts val="0"/>
              </a:spcAft>
              <a:defRPr/>
            </a:lvl1pPr>
          </a:lstStyle>
          <a:p>
            <a:pPr>
              <a:defRPr/>
            </a:pPr>
            <a:r>
              <a:rPr lang="en-US" smtClean="0"/>
              <a:t>Updated July 2013</a:t>
            </a:r>
            <a:endParaRPr lang="en-US"/>
          </a:p>
        </p:txBody>
      </p:sp>
      <p:sp>
        <p:nvSpPr>
          <p:cNvPr id="7" name="Rectangle 6"/>
          <p:cNvSpPr>
            <a:spLocks noGrp="1" noChangeArrowheads="1"/>
          </p:cNvSpPr>
          <p:nvPr>
            <p:ph type="sldNum" sz="quarter" idx="12"/>
          </p:nvPr>
        </p:nvSpPr>
        <p:spPr/>
        <p:txBody>
          <a:bodyPr/>
          <a:lstStyle>
            <a:lvl1pPr fontAlgn="auto">
              <a:spcBef>
                <a:spcPts val="0"/>
              </a:spcBef>
              <a:spcAft>
                <a:spcPts val="0"/>
              </a:spcAft>
              <a:defRPr/>
            </a:lvl1pPr>
          </a:lstStyle>
          <a:p>
            <a:pPr>
              <a:defRPr/>
            </a:pPr>
            <a:fld id="{5A28B2BA-0AED-4CB2-A81B-3D2FDC664E2D}" type="slidenum">
              <a:rPr lang="en-US"/>
              <a:pPr>
                <a:defRPr/>
              </a:pPr>
              <a:t>‹#›</a:t>
            </a:fld>
            <a:endParaRPr lang="en-US" dirty="0"/>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p:txBody>
          <a:bodyPr/>
          <a:lstStyle>
            <a:lvl1pPr fontAlgn="auto">
              <a:spcBef>
                <a:spcPts val="0"/>
              </a:spcBef>
              <a:spcAft>
                <a:spcPts val="0"/>
              </a:spcAft>
              <a:defRPr/>
            </a:lvl1pPr>
          </a:lstStyle>
          <a:p>
            <a:pPr>
              <a:defRPr/>
            </a:pPr>
            <a:r>
              <a:rPr lang="en-US" smtClean="0"/>
              <a:t>Updated  July 2015</a:t>
            </a:r>
            <a:endParaRPr lang="en-US"/>
          </a:p>
        </p:txBody>
      </p:sp>
      <p:sp>
        <p:nvSpPr>
          <p:cNvPr id="8" name="Rectangle 5"/>
          <p:cNvSpPr>
            <a:spLocks noGrp="1" noChangeArrowheads="1"/>
          </p:cNvSpPr>
          <p:nvPr>
            <p:ph type="ftr" sz="quarter" idx="11"/>
          </p:nvPr>
        </p:nvSpPr>
        <p:spPr/>
        <p:txBody>
          <a:bodyPr/>
          <a:lstStyle>
            <a:lvl1pPr algn="l" fontAlgn="auto">
              <a:spcBef>
                <a:spcPts val="0"/>
              </a:spcBef>
              <a:spcAft>
                <a:spcPts val="0"/>
              </a:spcAft>
              <a:defRPr/>
            </a:lvl1pPr>
          </a:lstStyle>
          <a:p>
            <a:pPr>
              <a:defRPr/>
            </a:pPr>
            <a:r>
              <a:rPr lang="en-US" smtClean="0"/>
              <a:t>Updated July 2013</a:t>
            </a:r>
            <a:endParaRPr lang="en-US"/>
          </a:p>
        </p:txBody>
      </p:sp>
      <p:sp>
        <p:nvSpPr>
          <p:cNvPr id="9" name="Rectangle 6"/>
          <p:cNvSpPr>
            <a:spLocks noGrp="1" noChangeArrowheads="1"/>
          </p:cNvSpPr>
          <p:nvPr>
            <p:ph type="sldNum" sz="quarter" idx="12"/>
          </p:nvPr>
        </p:nvSpPr>
        <p:spPr/>
        <p:txBody>
          <a:bodyPr/>
          <a:lstStyle>
            <a:lvl1pPr fontAlgn="auto">
              <a:spcBef>
                <a:spcPts val="0"/>
              </a:spcBef>
              <a:spcAft>
                <a:spcPts val="0"/>
              </a:spcAft>
              <a:defRPr/>
            </a:lvl1pPr>
          </a:lstStyle>
          <a:p>
            <a:pPr>
              <a:defRPr/>
            </a:pPr>
            <a:fld id="{0C7EC531-C3C2-4208-B29F-64517A48FBEE}" type="slidenum">
              <a:rPr lang="en-US"/>
              <a:pPr>
                <a:defRPr/>
              </a:pPr>
              <a:t>‹#›</a:t>
            </a:fld>
            <a:endParaRPr lang="en-US" dirty="0"/>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p:txBody>
          <a:bodyPr/>
          <a:lstStyle>
            <a:lvl1pPr fontAlgn="auto">
              <a:spcBef>
                <a:spcPts val="0"/>
              </a:spcBef>
              <a:spcAft>
                <a:spcPts val="0"/>
              </a:spcAft>
              <a:defRPr/>
            </a:lvl1pPr>
          </a:lstStyle>
          <a:p>
            <a:pPr>
              <a:defRPr/>
            </a:pPr>
            <a:r>
              <a:rPr lang="en-US" smtClean="0"/>
              <a:t>Updated  July 2015</a:t>
            </a:r>
            <a:endParaRPr lang="en-US"/>
          </a:p>
        </p:txBody>
      </p:sp>
      <p:sp>
        <p:nvSpPr>
          <p:cNvPr id="4" name="Rectangle 5"/>
          <p:cNvSpPr>
            <a:spLocks noGrp="1" noChangeArrowheads="1"/>
          </p:cNvSpPr>
          <p:nvPr>
            <p:ph type="ftr" sz="quarter" idx="11"/>
          </p:nvPr>
        </p:nvSpPr>
        <p:spPr/>
        <p:txBody>
          <a:bodyPr/>
          <a:lstStyle>
            <a:lvl1pPr algn="l" fontAlgn="auto">
              <a:spcBef>
                <a:spcPts val="0"/>
              </a:spcBef>
              <a:spcAft>
                <a:spcPts val="0"/>
              </a:spcAft>
              <a:defRPr/>
            </a:lvl1pPr>
          </a:lstStyle>
          <a:p>
            <a:pPr>
              <a:defRPr/>
            </a:pPr>
            <a:r>
              <a:rPr lang="en-US" smtClean="0"/>
              <a:t>Updated July 2013</a:t>
            </a:r>
            <a:endParaRPr lang="en-US"/>
          </a:p>
        </p:txBody>
      </p:sp>
      <p:sp>
        <p:nvSpPr>
          <p:cNvPr id="5" name="Rectangle 6"/>
          <p:cNvSpPr>
            <a:spLocks noGrp="1" noChangeArrowheads="1"/>
          </p:cNvSpPr>
          <p:nvPr>
            <p:ph type="sldNum" sz="quarter" idx="12"/>
          </p:nvPr>
        </p:nvSpPr>
        <p:spPr/>
        <p:txBody>
          <a:bodyPr/>
          <a:lstStyle>
            <a:lvl1pPr fontAlgn="auto">
              <a:spcBef>
                <a:spcPts val="0"/>
              </a:spcBef>
              <a:spcAft>
                <a:spcPts val="0"/>
              </a:spcAft>
              <a:defRPr/>
            </a:lvl1pPr>
          </a:lstStyle>
          <a:p>
            <a:pPr>
              <a:defRPr/>
            </a:pPr>
            <a:fld id="{95743303-0B71-42EB-A44B-AEC95B6DC7E4}" type="slidenum">
              <a:rPr lang="en-US"/>
              <a:pPr>
                <a:defRPr/>
              </a:pPr>
              <a:t>‹#›</a:t>
            </a:fld>
            <a:endParaRPr lang="en-US" dirty="0"/>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fontAlgn="auto">
              <a:spcBef>
                <a:spcPts val="0"/>
              </a:spcBef>
              <a:spcAft>
                <a:spcPts val="0"/>
              </a:spcAft>
              <a:defRPr/>
            </a:lvl1pPr>
          </a:lstStyle>
          <a:p>
            <a:pPr>
              <a:defRPr/>
            </a:pPr>
            <a:r>
              <a:rPr lang="en-US" smtClean="0"/>
              <a:t>Updated  July 2015</a:t>
            </a:r>
            <a:endParaRPr lang="en-US"/>
          </a:p>
        </p:txBody>
      </p:sp>
      <p:sp>
        <p:nvSpPr>
          <p:cNvPr id="3" name="Rectangle 5"/>
          <p:cNvSpPr>
            <a:spLocks noGrp="1" noChangeArrowheads="1"/>
          </p:cNvSpPr>
          <p:nvPr>
            <p:ph type="ftr" sz="quarter" idx="11"/>
          </p:nvPr>
        </p:nvSpPr>
        <p:spPr/>
        <p:txBody>
          <a:bodyPr/>
          <a:lstStyle>
            <a:lvl1pPr algn="l" fontAlgn="auto">
              <a:spcBef>
                <a:spcPts val="0"/>
              </a:spcBef>
              <a:spcAft>
                <a:spcPts val="0"/>
              </a:spcAft>
              <a:defRPr/>
            </a:lvl1pPr>
          </a:lstStyle>
          <a:p>
            <a:pPr>
              <a:defRPr/>
            </a:pPr>
            <a:r>
              <a:rPr lang="en-US" smtClean="0"/>
              <a:t>Updated July 2013</a:t>
            </a:r>
            <a:endParaRPr lang="en-US"/>
          </a:p>
        </p:txBody>
      </p:sp>
      <p:sp>
        <p:nvSpPr>
          <p:cNvPr id="4" name="Rectangle 6"/>
          <p:cNvSpPr>
            <a:spLocks noGrp="1" noChangeArrowheads="1"/>
          </p:cNvSpPr>
          <p:nvPr>
            <p:ph type="sldNum" sz="quarter" idx="12"/>
          </p:nvPr>
        </p:nvSpPr>
        <p:spPr/>
        <p:txBody>
          <a:bodyPr/>
          <a:lstStyle>
            <a:lvl1pPr fontAlgn="auto">
              <a:spcBef>
                <a:spcPts val="0"/>
              </a:spcBef>
              <a:spcAft>
                <a:spcPts val="0"/>
              </a:spcAft>
              <a:defRPr/>
            </a:lvl1pPr>
          </a:lstStyle>
          <a:p>
            <a:pPr>
              <a:defRPr/>
            </a:pPr>
            <a:fld id="{617D32D8-7620-4685-BD58-4AD66A8355C8}" type="slidenum">
              <a:rPr lang="en-US"/>
              <a:pPr>
                <a:defRPr/>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600200" y="152400"/>
            <a:ext cx="5638800" cy="1143000"/>
          </a:xfrm>
        </p:spPr>
        <p:txBody>
          <a:body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a:buFont typeface="Wingdings" pitchFamily="2" charset="2"/>
              <a:buChar char="§"/>
              <a:defRPr/>
            </a:lvl1pPr>
            <a:lvl2pPr>
              <a:buFont typeface="Wingdings" pitchFamily="2" charset="2"/>
              <a:buChar char="§"/>
              <a:defRPr/>
            </a:lvl2pPr>
            <a:lvl3pPr>
              <a:buFont typeface="Wingdings" pitchFamily="2" charset="2"/>
              <a:buChar char="§"/>
              <a:defRPr/>
            </a:lvl3pPr>
            <a:lvl4pPr>
              <a:buFont typeface="Wingdings" pitchFamily="2" charset="2"/>
              <a:buChar char="§"/>
              <a:defRPr/>
            </a:lvl4pPr>
            <a:lvl5pPr>
              <a:buFont typeface="Wingdings" pitchFamily="2" charset="2"/>
              <a:buChar char="§"/>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lvl1pPr>
              <a:defRPr/>
            </a:lvl1pPr>
          </a:lstStyle>
          <a:p>
            <a:pPr>
              <a:defRPr/>
            </a:pPr>
            <a:r>
              <a:rPr lang="en-US" smtClean="0"/>
              <a:t>Updated  July 2015</a:t>
            </a:r>
            <a:endParaRPr lang="en-US" dirty="0"/>
          </a:p>
        </p:txBody>
      </p:sp>
      <p:sp>
        <p:nvSpPr>
          <p:cNvPr id="5" name="Footer Placeholder 4"/>
          <p:cNvSpPr>
            <a:spLocks noGrp="1"/>
          </p:cNvSpPr>
          <p:nvPr>
            <p:ph type="ftr" sz="quarter" idx="11"/>
          </p:nvPr>
        </p:nvSpPr>
        <p:spPr/>
        <p:txBody>
          <a:bodyPr/>
          <a:lstStyle>
            <a:lvl1pPr>
              <a:defRPr/>
            </a:lvl1pPr>
          </a:lstStyle>
          <a:p>
            <a:pPr>
              <a:defRPr/>
            </a:pPr>
            <a:r>
              <a:rPr lang="en-US" smtClean="0"/>
              <a:t>Updated July 2013</a:t>
            </a:r>
            <a:endParaRPr lang="en-US"/>
          </a:p>
        </p:txBody>
      </p:sp>
      <p:sp>
        <p:nvSpPr>
          <p:cNvPr id="6" name="Slide Number Placeholder 5"/>
          <p:cNvSpPr>
            <a:spLocks noGrp="1"/>
          </p:cNvSpPr>
          <p:nvPr>
            <p:ph type="sldNum" sz="quarter" idx="12"/>
          </p:nvPr>
        </p:nvSpPr>
        <p:spPr/>
        <p:txBody>
          <a:bodyPr/>
          <a:lstStyle>
            <a:lvl1pPr>
              <a:defRPr/>
            </a:lvl1pPr>
          </a:lstStyle>
          <a:p>
            <a:pPr>
              <a:defRPr/>
            </a:pPr>
            <a:fld id="{02F10D16-147A-4B93-B005-D846F923FFA3}" type="slidenum">
              <a:rPr lang="en-US"/>
              <a:pPr>
                <a:defRPr/>
              </a:pPr>
              <a:t>‹#›</a:t>
            </a:fld>
            <a:endParaRPr lang="en-US" dirty="0"/>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p:txBody>
          <a:bodyPr/>
          <a:lstStyle>
            <a:lvl1pPr fontAlgn="auto">
              <a:spcBef>
                <a:spcPts val="0"/>
              </a:spcBef>
              <a:spcAft>
                <a:spcPts val="0"/>
              </a:spcAft>
              <a:defRPr/>
            </a:lvl1pPr>
          </a:lstStyle>
          <a:p>
            <a:pPr>
              <a:defRPr/>
            </a:pPr>
            <a:r>
              <a:rPr lang="en-US" smtClean="0"/>
              <a:t>Updated  July 2015</a:t>
            </a:r>
            <a:endParaRPr lang="en-US"/>
          </a:p>
        </p:txBody>
      </p:sp>
      <p:sp>
        <p:nvSpPr>
          <p:cNvPr id="6" name="Rectangle 5"/>
          <p:cNvSpPr>
            <a:spLocks noGrp="1" noChangeArrowheads="1"/>
          </p:cNvSpPr>
          <p:nvPr>
            <p:ph type="ftr" sz="quarter" idx="11"/>
          </p:nvPr>
        </p:nvSpPr>
        <p:spPr/>
        <p:txBody>
          <a:bodyPr/>
          <a:lstStyle>
            <a:lvl1pPr algn="l" fontAlgn="auto">
              <a:spcBef>
                <a:spcPts val="0"/>
              </a:spcBef>
              <a:spcAft>
                <a:spcPts val="0"/>
              </a:spcAft>
              <a:defRPr/>
            </a:lvl1pPr>
          </a:lstStyle>
          <a:p>
            <a:pPr>
              <a:defRPr/>
            </a:pPr>
            <a:r>
              <a:rPr lang="en-US" smtClean="0"/>
              <a:t>Updated July 2013</a:t>
            </a:r>
            <a:endParaRPr lang="en-US"/>
          </a:p>
        </p:txBody>
      </p:sp>
      <p:sp>
        <p:nvSpPr>
          <p:cNvPr id="7" name="Rectangle 6"/>
          <p:cNvSpPr>
            <a:spLocks noGrp="1" noChangeArrowheads="1"/>
          </p:cNvSpPr>
          <p:nvPr>
            <p:ph type="sldNum" sz="quarter" idx="12"/>
          </p:nvPr>
        </p:nvSpPr>
        <p:spPr/>
        <p:txBody>
          <a:bodyPr/>
          <a:lstStyle>
            <a:lvl1pPr fontAlgn="auto">
              <a:spcBef>
                <a:spcPts val="0"/>
              </a:spcBef>
              <a:spcAft>
                <a:spcPts val="0"/>
              </a:spcAft>
              <a:defRPr/>
            </a:lvl1pPr>
          </a:lstStyle>
          <a:p>
            <a:pPr>
              <a:defRPr/>
            </a:pPr>
            <a:fld id="{7DFDB8CB-A26C-4313-9A62-9F208D03B9B4}" type="slidenum">
              <a:rPr lang="en-US"/>
              <a:pPr>
                <a:defRPr/>
              </a:pPr>
              <a:t>‹#›</a:t>
            </a:fld>
            <a:endParaRPr lang="en-US" dirty="0"/>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p:txBody>
          <a:bodyPr/>
          <a:lstStyle>
            <a:lvl1pPr fontAlgn="auto">
              <a:spcBef>
                <a:spcPts val="0"/>
              </a:spcBef>
              <a:spcAft>
                <a:spcPts val="0"/>
              </a:spcAft>
              <a:defRPr/>
            </a:lvl1pPr>
          </a:lstStyle>
          <a:p>
            <a:pPr>
              <a:defRPr/>
            </a:pPr>
            <a:r>
              <a:rPr lang="en-US" smtClean="0"/>
              <a:t>Updated  July 2015</a:t>
            </a:r>
            <a:endParaRPr lang="en-US"/>
          </a:p>
        </p:txBody>
      </p:sp>
      <p:sp>
        <p:nvSpPr>
          <p:cNvPr id="6" name="Rectangle 5"/>
          <p:cNvSpPr>
            <a:spLocks noGrp="1" noChangeArrowheads="1"/>
          </p:cNvSpPr>
          <p:nvPr>
            <p:ph type="ftr" sz="quarter" idx="11"/>
          </p:nvPr>
        </p:nvSpPr>
        <p:spPr/>
        <p:txBody>
          <a:bodyPr/>
          <a:lstStyle>
            <a:lvl1pPr algn="l" fontAlgn="auto">
              <a:spcBef>
                <a:spcPts val="0"/>
              </a:spcBef>
              <a:spcAft>
                <a:spcPts val="0"/>
              </a:spcAft>
              <a:defRPr/>
            </a:lvl1pPr>
          </a:lstStyle>
          <a:p>
            <a:pPr>
              <a:defRPr/>
            </a:pPr>
            <a:r>
              <a:rPr lang="en-US" smtClean="0"/>
              <a:t>Updated July 2013</a:t>
            </a:r>
            <a:endParaRPr lang="en-US"/>
          </a:p>
        </p:txBody>
      </p:sp>
      <p:sp>
        <p:nvSpPr>
          <p:cNvPr id="7" name="Rectangle 6"/>
          <p:cNvSpPr>
            <a:spLocks noGrp="1" noChangeArrowheads="1"/>
          </p:cNvSpPr>
          <p:nvPr>
            <p:ph type="sldNum" sz="quarter" idx="12"/>
          </p:nvPr>
        </p:nvSpPr>
        <p:spPr/>
        <p:txBody>
          <a:bodyPr/>
          <a:lstStyle>
            <a:lvl1pPr fontAlgn="auto">
              <a:spcBef>
                <a:spcPts val="0"/>
              </a:spcBef>
              <a:spcAft>
                <a:spcPts val="0"/>
              </a:spcAft>
              <a:defRPr/>
            </a:lvl1pPr>
          </a:lstStyle>
          <a:p>
            <a:pPr>
              <a:defRPr/>
            </a:pPr>
            <a:fld id="{D3438972-AC02-41B6-A7AE-E5A5C2D28FF9}" type="slidenum">
              <a:rPr lang="en-US"/>
              <a:pPr>
                <a:defRPr/>
              </a:pPr>
              <a:t>‹#›</a:t>
            </a:fld>
            <a:endParaRPr lang="en-US" dirty="0"/>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p:txBody>
          <a:bodyPr/>
          <a:lstStyle>
            <a:lvl1pPr fontAlgn="auto">
              <a:spcBef>
                <a:spcPts val="0"/>
              </a:spcBef>
              <a:spcAft>
                <a:spcPts val="0"/>
              </a:spcAft>
              <a:defRPr/>
            </a:lvl1pPr>
          </a:lstStyle>
          <a:p>
            <a:pPr>
              <a:defRPr/>
            </a:pPr>
            <a:r>
              <a:rPr lang="en-US" smtClean="0"/>
              <a:t>Updated  July 2015</a:t>
            </a:r>
            <a:endParaRPr lang="en-US"/>
          </a:p>
        </p:txBody>
      </p:sp>
      <p:sp>
        <p:nvSpPr>
          <p:cNvPr id="5" name="Rectangle 5"/>
          <p:cNvSpPr>
            <a:spLocks noGrp="1" noChangeArrowheads="1"/>
          </p:cNvSpPr>
          <p:nvPr>
            <p:ph type="ftr" sz="quarter" idx="11"/>
          </p:nvPr>
        </p:nvSpPr>
        <p:spPr/>
        <p:txBody>
          <a:bodyPr/>
          <a:lstStyle>
            <a:lvl1pPr algn="l" fontAlgn="auto">
              <a:spcBef>
                <a:spcPts val="0"/>
              </a:spcBef>
              <a:spcAft>
                <a:spcPts val="0"/>
              </a:spcAft>
              <a:defRPr/>
            </a:lvl1pPr>
          </a:lstStyle>
          <a:p>
            <a:pPr>
              <a:defRPr/>
            </a:pPr>
            <a:r>
              <a:rPr lang="en-US" smtClean="0"/>
              <a:t>Updated July 2013</a:t>
            </a:r>
            <a:endParaRPr lang="en-US"/>
          </a:p>
        </p:txBody>
      </p:sp>
      <p:sp>
        <p:nvSpPr>
          <p:cNvPr id="6" name="Rectangle 6"/>
          <p:cNvSpPr>
            <a:spLocks noGrp="1" noChangeArrowheads="1"/>
          </p:cNvSpPr>
          <p:nvPr>
            <p:ph type="sldNum" sz="quarter" idx="12"/>
          </p:nvPr>
        </p:nvSpPr>
        <p:spPr/>
        <p:txBody>
          <a:bodyPr/>
          <a:lstStyle>
            <a:lvl1pPr fontAlgn="auto">
              <a:spcBef>
                <a:spcPts val="0"/>
              </a:spcBef>
              <a:spcAft>
                <a:spcPts val="0"/>
              </a:spcAft>
              <a:defRPr/>
            </a:lvl1pPr>
          </a:lstStyle>
          <a:p>
            <a:pPr>
              <a:defRPr/>
            </a:pPr>
            <a:fld id="{EDB67CE5-9C30-4AE1-9B1E-74D1CBFC8553}" type="slidenum">
              <a:rPr lang="en-US"/>
              <a:pPr>
                <a:defRPr/>
              </a:pPr>
              <a:t>‹#›</a:t>
            </a:fld>
            <a:endParaRPr lang="en-US" dirty="0"/>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10350" y="182563"/>
            <a:ext cx="2076450" cy="5989637"/>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381000" y="182563"/>
            <a:ext cx="6076950" cy="598963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p:txBody>
          <a:bodyPr/>
          <a:lstStyle>
            <a:lvl1pPr fontAlgn="auto">
              <a:spcBef>
                <a:spcPts val="0"/>
              </a:spcBef>
              <a:spcAft>
                <a:spcPts val="0"/>
              </a:spcAft>
              <a:defRPr/>
            </a:lvl1pPr>
          </a:lstStyle>
          <a:p>
            <a:pPr>
              <a:defRPr/>
            </a:pPr>
            <a:r>
              <a:rPr lang="en-US" smtClean="0"/>
              <a:t>Updated  July 2015</a:t>
            </a:r>
            <a:endParaRPr lang="en-US"/>
          </a:p>
        </p:txBody>
      </p:sp>
      <p:sp>
        <p:nvSpPr>
          <p:cNvPr id="5" name="Rectangle 5"/>
          <p:cNvSpPr>
            <a:spLocks noGrp="1" noChangeArrowheads="1"/>
          </p:cNvSpPr>
          <p:nvPr>
            <p:ph type="ftr" sz="quarter" idx="11"/>
          </p:nvPr>
        </p:nvSpPr>
        <p:spPr/>
        <p:txBody>
          <a:bodyPr/>
          <a:lstStyle>
            <a:lvl1pPr algn="l" fontAlgn="auto">
              <a:spcBef>
                <a:spcPts val="0"/>
              </a:spcBef>
              <a:spcAft>
                <a:spcPts val="0"/>
              </a:spcAft>
              <a:defRPr/>
            </a:lvl1pPr>
          </a:lstStyle>
          <a:p>
            <a:pPr>
              <a:defRPr/>
            </a:pPr>
            <a:r>
              <a:rPr lang="en-US" smtClean="0"/>
              <a:t>Updated July 2013</a:t>
            </a:r>
            <a:endParaRPr lang="en-US"/>
          </a:p>
        </p:txBody>
      </p:sp>
      <p:sp>
        <p:nvSpPr>
          <p:cNvPr id="6" name="Rectangle 6"/>
          <p:cNvSpPr>
            <a:spLocks noGrp="1" noChangeArrowheads="1"/>
          </p:cNvSpPr>
          <p:nvPr>
            <p:ph type="sldNum" sz="quarter" idx="12"/>
          </p:nvPr>
        </p:nvSpPr>
        <p:spPr/>
        <p:txBody>
          <a:bodyPr/>
          <a:lstStyle>
            <a:lvl1pPr fontAlgn="auto">
              <a:spcBef>
                <a:spcPts val="0"/>
              </a:spcBef>
              <a:spcAft>
                <a:spcPts val="0"/>
              </a:spcAft>
              <a:defRPr/>
            </a:lvl1pPr>
          </a:lstStyle>
          <a:p>
            <a:pPr>
              <a:defRPr/>
            </a:pPr>
            <a:fld id="{CB4AA432-1E5E-426C-BB2D-A3E55E7F1340}" type="slidenum">
              <a:rPr lang="en-US"/>
              <a:pPr>
                <a:defRPr/>
              </a:pPr>
              <a:t>‹#›</a:t>
            </a:fld>
            <a:endParaRPr lang="en-US" dirty="0"/>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11" name="Rectangle 2"/>
          <p:cNvSpPr>
            <a:spLocks noGrp="1" noChangeArrowheads="1"/>
          </p:cNvSpPr>
          <p:nvPr>
            <p:ph type="ctrTitle"/>
          </p:nvPr>
        </p:nvSpPr>
        <p:spPr>
          <a:xfrm>
            <a:off x="1143000" y="3333750"/>
            <a:ext cx="7010400" cy="1085850"/>
          </a:xfrm>
        </p:spPr>
        <p:txBody>
          <a:bodyPr/>
          <a:lstStyle>
            <a:lvl1pPr>
              <a:defRPr/>
            </a:lvl1pPr>
          </a:lstStyle>
          <a:p>
            <a:r>
              <a:rPr lang="en-US" dirty="0"/>
              <a:t>Click to edit Master title style</a:t>
            </a:r>
          </a:p>
        </p:txBody>
      </p:sp>
      <p:sp>
        <p:nvSpPr>
          <p:cNvPr id="12" name="Rectangle 3"/>
          <p:cNvSpPr>
            <a:spLocks noGrp="1" noChangeArrowheads="1"/>
          </p:cNvSpPr>
          <p:nvPr>
            <p:ph type="subTitle" idx="1"/>
          </p:nvPr>
        </p:nvSpPr>
        <p:spPr>
          <a:xfrm>
            <a:off x="1371600" y="4648200"/>
            <a:ext cx="6400800" cy="685800"/>
          </a:xfrm>
        </p:spPr>
        <p:txBody>
          <a:bodyPr/>
          <a:lstStyle>
            <a:lvl1pPr marL="0" indent="0">
              <a:buFont typeface="Wingdings" pitchFamily="2" charset="2"/>
              <a:buNone/>
              <a:defRPr/>
            </a:lvl1pPr>
          </a:lstStyle>
          <a:p>
            <a:r>
              <a:rPr lang="en-US" dirty="0"/>
              <a:t>Click to edit Master subtitle style</a:t>
            </a:r>
          </a:p>
        </p:txBody>
      </p:sp>
      <p:sp>
        <p:nvSpPr>
          <p:cNvPr id="4" name="Date Placeholder 3"/>
          <p:cNvSpPr>
            <a:spLocks noGrp="1"/>
          </p:cNvSpPr>
          <p:nvPr>
            <p:ph type="dt" sz="half" idx="10"/>
          </p:nvPr>
        </p:nvSpPr>
        <p:spPr/>
        <p:txBody>
          <a:bodyPr/>
          <a:lstStyle>
            <a:lvl1pPr>
              <a:defRPr/>
            </a:lvl1pPr>
          </a:lstStyle>
          <a:p>
            <a:pPr>
              <a:defRPr/>
            </a:pPr>
            <a:r>
              <a:rPr lang="en-US" smtClean="0"/>
              <a:t>Updated  July 2015</a:t>
            </a:r>
            <a:endParaRPr lang="en-US" dirty="0"/>
          </a:p>
        </p:txBody>
      </p:sp>
      <p:sp>
        <p:nvSpPr>
          <p:cNvPr id="5" name="Footer Placeholder 4"/>
          <p:cNvSpPr>
            <a:spLocks noGrp="1"/>
          </p:cNvSpPr>
          <p:nvPr>
            <p:ph type="ftr" sz="quarter" idx="11"/>
          </p:nvPr>
        </p:nvSpPr>
        <p:spPr/>
        <p:txBody>
          <a:bodyPr/>
          <a:lstStyle>
            <a:lvl1pPr>
              <a:defRPr/>
            </a:lvl1pPr>
          </a:lstStyle>
          <a:p>
            <a:pPr>
              <a:defRPr/>
            </a:pPr>
            <a:r>
              <a:rPr lang="en-US" smtClean="0"/>
              <a:t>Updated July 2013</a:t>
            </a:r>
            <a:endParaRPr lang="en-US"/>
          </a:p>
        </p:txBody>
      </p:sp>
      <p:sp>
        <p:nvSpPr>
          <p:cNvPr id="6" name="Slide Number Placeholder 5"/>
          <p:cNvSpPr>
            <a:spLocks noGrp="1"/>
          </p:cNvSpPr>
          <p:nvPr>
            <p:ph type="sldNum" sz="quarter" idx="12"/>
          </p:nvPr>
        </p:nvSpPr>
        <p:spPr/>
        <p:txBody>
          <a:bodyPr/>
          <a:lstStyle>
            <a:lvl1pPr>
              <a:defRPr/>
            </a:lvl1pPr>
          </a:lstStyle>
          <a:p>
            <a:pPr>
              <a:defRPr/>
            </a:pPr>
            <a:fld id="{19FF252F-793C-4CD2-B2DD-B14241EE6C97}" type="slidenum">
              <a:rPr lang="en-US"/>
              <a:pPr>
                <a:defRPr/>
              </a:pPr>
              <a:t>‹#›</a:t>
            </a:fld>
            <a:endParaRPr lang="en-US" dirty="0"/>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4" name="Picture 9"/>
          <p:cNvPicPr>
            <a:picLocks noChangeAspect="1" noChangeArrowheads="1"/>
          </p:cNvPicPr>
          <p:nvPr userDrawn="1"/>
        </p:nvPicPr>
        <p:blipFill>
          <a:blip r:embed="rId2" cstate="print">
            <a:clrChange>
              <a:clrFrom>
                <a:srgbClr val="FFFFFF"/>
              </a:clrFrom>
              <a:clrTo>
                <a:srgbClr val="FFFFFF">
                  <a:alpha val="0"/>
                </a:srgbClr>
              </a:clrTo>
            </a:clrChange>
          </a:blip>
          <a:srcRect/>
          <a:stretch>
            <a:fillRect/>
          </a:stretch>
        </p:blipFill>
        <p:spPr bwMode="auto">
          <a:xfrm>
            <a:off x="2590800" y="1447800"/>
            <a:ext cx="3663950" cy="2057400"/>
          </a:xfrm>
          <a:prstGeom prst="rect">
            <a:avLst/>
          </a:prstGeom>
          <a:noFill/>
          <a:ln w="9525">
            <a:noFill/>
            <a:miter lim="800000"/>
            <a:headEnd/>
            <a:tailEnd/>
          </a:ln>
        </p:spPr>
      </p:pic>
      <p:sp>
        <p:nvSpPr>
          <p:cNvPr id="5" name="Rectangle 4"/>
          <p:cNvSpPr/>
          <p:nvPr userDrawn="1"/>
        </p:nvSpPr>
        <p:spPr>
          <a:xfrm>
            <a:off x="50800" y="114300"/>
            <a:ext cx="8991600" cy="12954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prstClr val="white"/>
              </a:solidFill>
            </a:endParaRPr>
          </a:p>
        </p:txBody>
      </p:sp>
      <p:pic>
        <p:nvPicPr>
          <p:cNvPr id="6" name="Picture 2" descr="DCIPS_blue_logo"/>
          <p:cNvPicPr>
            <a:picLocks noChangeAspect="1" noChangeArrowheads="1"/>
          </p:cNvPicPr>
          <p:nvPr userDrawn="1"/>
        </p:nvPicPr>
        <p:blipFill>
          <a:blip r:embed="rId3" cstate="print"/>
          <a:srcRect/>
          <a:stretch>
            <a:fillRect/>
          </a:stretch>
        </p:blipFill>
        <p:spPr bwMode="auto">
          <a:xfrm>
            <a:off x="5943600" y="5257800"/>
            <a:ext cx="2911475" cy="1143000"/>
          </a:xfrm>
          <a:prstGeom prst="rect">
            <a:avLst/>
          </a:prstGeom>
          <a:noFill/>
          <a:ln w="9525">
            <a:noFill/>
            <a:miter lim="800000"/>
            <a:headEnd/>
            <a:tailEnd/>
          </a:ln>
        </p:spPr>
      </p:pic>
      <p:pic>
        <p:nvPicPr>
          <p:cNvPr id="7" name="Picture 12" descr="NICCP_Logo_blue.PNG"/>
          <p:cNvPicPr>
            <a:picLocks noChangeAspect="1"/>
          </p:cNvPicPr>
          <p:nvPr userDrawn="1"/>
        </p:nvPicPr>
        <p:blipFill>
          <a:blip r:embed="rId4" cstate="print"/>
          <a:srcRect/>
          <a:stretch>
            <a:fillRect/>
          </a:stretch>
        </p:blipFill>
        <p:spPr bwMode="auto">
          <a:xfrm>
            <a:off x="609600" y="5410200"/>
            <a:ext cx="1371600" cy="803275"/>
          </a:xfrm>
          <a:prstGeom prst="rect">
            <a:avLst/>
          </a:prstGeom>
          <a:noFill/>
          <a:ln w="9525">
            <a:noFill/>
            <a:miter lim="800000"/>
            <a:headEnd/>
            <a:tailEnd/>
          </a:ln>
        </p:spPr>
      </p:pic>
      <p:sp>
        <p:nvSpPr>
          <p:cNvPr id="8" name="Rectangle 7"/>
          <p:cNvSpPr>
            <a:spLocks noChangeArrowheads="1"/>
          </p:cNvSpPr>
          <p:nvPr userDrawn="1"/>
        </p:nvSpPr>
        <p:spPr bwMode="auto">
          <a:xfrm>
            <a:off x="457200" y="533400"/>
            <a:ext cx="8153400" cy="5791200"/>
          </a:xfrm>
          <a:prstGeom prst="rect">
            <a:avLst/>
          </a:prstGeom>
          <a:noFill/>
          <a:ln w="57150">
            <a:solidFill>
              <a:srgbClr val="081D54"/>
            </a:solidFill>
            <a:miter lim="800000"/>
            <a:headEnd/>
            <a:tailEnd/>
          </a:ln>
          <a:effectLst/>
        </p:spPr>
        <p:txBody>
          <a:bodyPr wrap="none" anchor="ctr"/>
          <a:lstStyle/>
          <a:p>
            <a:pPr algn="ctr" fontAlgn="auto">
              <a:spcBef>
                <a:spcPts val="0"/>
              </a:spcBef>
              <a:spcAft>
                <a:spcPts val="0"/>
              </a:spcAft>
              <a:defRPr/>
            </a:pPr>
            <a:endParaRPr lang="en-US" dirty="0">
              <a:solidFill>
                <a:prstClr val="black"/>
              </a:solidFill>
              <a:latin typeface="Arial" charset="0"/>
              <a:cs typeface="+mn-cs"/>
            </a:endParaRPr>
          </a:p>
        </p:txBody>
      </p:sp>
      <p:sp>
        <p:nvSpPr>
          <p:cNvPr id="12" name="Rectangle 2"/>
          <p:cNvSpPr>
            <a:spLocks noGrp="1" noChangeArrowheads="1"/>
          </p:cNvSpPr>
          <p:nvPr>
            <p:ph type="ctrTitle"/>
          </p:nvPr>
        </p:nvSpPr>
        <p:spPr>
          <a:xfrm>
            <a:off x="1143000" y="3333750"/>
            <a:ext cx="7010400" cy="1085850"/>
          </a:xfrm>
        </p:spPr>
        <p:txBody>
          <a:bodyPr/>
          <a:lstStyle>
            <a:lvl1pPr>
              <a:defRPr/>
            </a:lvl1pPr>
          </a:lstStyle>
          <a:p>
            <a:r>
              <a:rPr lang="en-US" dirty="0"/>
              <a:t>Click to edit Master title style</a:t>
            </a:r>
          </a:p>
        </p:txBody>
      </p:sp>
      <p:sp>
        <p:nvSpPr>
          <p:cNvPr id="13" name="Rectangle 3"/>
          <p:cNvSpPr>
            <a:spLocks noGrp="1" noChangeArrowheads="1"/>
          </p:cNvSpPr>
          <p:nvPr>
            <p:ph type="subTitle" idx="1"/>
          </p:nvPr>
        </p:nvSpPr>
        <p:spPr>
          <a:xfrm>
            <a:off x="1371600" y="4648200"/>
            <a:ext cx="6400800" cy="685800"/>
          </a:xfrm>
        </p:spPr>
        <p:txBody>
          <a:bodyPr/>
          <a:lstStyle>
            <a:lvl1pPr marL="0" indent="0">
              <a:buFont typeface="Wingdings" pitchFamily="2" charset="2"/>
              <a:buNone/>
              <a:defRPr/>
            </a:lvl1pPr>
          </a:lstStyle>
          <a:p>
            <a:r>
              <a:rPr lang="en-US" dirty="0"/>
              <a:t>Click to edit Master subtitle style</a:t>
            </a:r>
          </a:p>
        </p:txBody>
      </p:sp>
      <p:sp>
        <p:nvSpPr>
          <p:cNvPr id="9" name="Date Placeholder 3"/>
          <p:cNvSpPr>
            <a:spLocks noGrp="1"/>
          </p:cNvSpPr>
          <p:nvPr>
            <p:ph type="dt" sz="half" idx="10"/>
          </p:nvPr>
        </p:nvSpPr>
        <p:spPr/>
        <p:txBody>
          <a:bodyPr/>
          <a:lstStyle>
            <a:lvl1pPr>
              <a:defRPr/>
            </a:lvl1pPr>
          </a:lstStyle>
          <a:p>
            <a:pPr>
              <a:defRPr/>
            </a:pPr>
            <a:r>
              <a:rPr lang="en-US" smtClean="0"/>
              <a:t>Updated  July 2015</a:t>
            </a:r>
            <a:endParaRPr lang="en-US" dirty="0"/>
          </a:p>
        </p:txBody>
      </p:sp>
      <p:sp>
        <p:nvSpPr>
          <p:cNvPr id="10" name="Footer Placeholder 4"/>
          <p:cNvSpPr>
            <a:spLocks noGrp="1"/>
          </p:cNvSpPr>
          <p:nvPr>
            <p:ph type="ftr" sz="quarter" idx="11"/>
          </p:nvPr>
        </p:nvSpPr>
        <p:spPr/>
        <p:txBody>
          <a:bodyPr/>
          <a:lstStyle>
            <a:lvl1pPr>
              <a:defRPr/>
            </a:lvl1pPr>
          </a:lstStyle>
          <a:p>
            <a:pPr>
              <a:defRPr/>
            </a:pPr>
            <a:r>
              <a:rPr lang="en-US" smtClean="0"/>
              <a:t>Updated July 2013</a:t>
            </a:r>
            <a:endParaRPr lang="en-US"/>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600200" y="152400"/>
            <a:ext cx="5638800" cy="1143000"/>
          </a:xfrm>
        </p:spPr>
        <p:txBody>
          <a:body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a:buFont typeface="Wingdings" pitchFamily="2" charset="2"/>
              <a:buChar char="§"/>
              <a:defRPr/>
            </a:lvl1pPr>
            <a:lvl2pPr>
              <a:buFont typeface="Wingdings" pitchFamily="2" charset="2"/>
              <a:buChar char="§"/>
              <a:defRPr/>
            </a:lvl2pPr>
            <a:lvl3pPr>
              <a:buFont typeface="Wingdings" pitchFamily="2" charset="2"/>
              <a:buChar char="§"/>
              <a:defRPr/>
            </a:lvl3pPr>
            <a:lvl4pPr>
              <a:buFont typeface="Wingdings" pitchFamily="2" charset="2"/>
              <a:buChar char="§"/>
              <a:defRPr/>
            </a:lvl4pPr>
            <a:lvl5pPr>
              <a:buFont typeface="Wingdings" pitchFamily="2" charset="2"/>
              <a:buChar char="§"/>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lvl1pPr>
              <a:defRPr/>
            </a:lvl1pPr>
          </a:lstStyle>
          <a:p>
            <a:pPr>
              <a:defRPr/>
            </a:pPr>
            <a:r>
              <a:rPr lang="en-US" smtClean="0"/>
              <a:t>Updated  July 2015</a:t>
            </a:r>
            <a:endParaRPr lang="en-US" dirty="0"/>
          </a:p>
        </p:txBody>
      </p:sp>
      <p:sp>
        <p:nvSpPr>
          <p:cNvPr id="5" name="Footer Placeholder 4"/>
          <p:cNvSpPr>
            <a:spLocks noGrp="1"/>
          </p:cNvSpPr>
          <p:nvPr>
            <p:ph type="ftr" sz="quarter" idx="11"/>
          </p:nvPr>
        </p:nvSpPr>
        <p:spPr/>
        <p:txBody>
          <a:bodyPr/>
          <a:lstStyle>
            <a:lvl1pPr>
              <a:defRPr/>
            </a:lvl1pPr>
          </a:lstStyle>
          <a:p>
            <a:pPr>
              <a:defRPr/>
            </a:pPr>
            <a:r>
              <a:rPr lang="en-US" smtClean="0"/>
              <a:t>Updated July 2013</a:t>
            </a:r>
            <a:endParaRPr lang="en-US"/>
          </a:p>
        </p:txBody>
      </p:sp>
      <p:sp>
        <p:nvSpPr>
          <p:cNvPr id="6" name="Slide Number Placeholder 5"/>
          <p:cNvSpPr>
            <a:spLocks noGrp="1"/>
          </p:cNvSpPr>
          <p:nvPr>
            <p:ph type="sldNum" sz="quarter" idx="12"/>
          </p:nvPr>
        </p:nvSpPr>
        <p:spPr/>
        <p:txBody>
          <a:bodyPr/>
          <a:lstStyle>
            <a:lvl1pPr>
              <a:defRPr/>
            </a:lvl1pPr>
          </a:lstStyle>
          <a:p>
            <a:pPr>
              <a:defRPr/>
            </a:pPr>
            <a:fld id="{6D12E536-7F94-4C9C-8097-25515EFF357B}" type="slidenum">
              <a:rPr lang="en-US"/>
              <a:pPr>
                <a:defRPr/>
              </a:pPr>
              <a:t>‹#›</a:t>
            </a:fld>
            <a:endParaRPr lang="en-US" dirty="0"/>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r>
              <a:rPr lang="en-US" smtClean="0"/>
              <a:t>Updated  July 2015</a:t>
            </a:r>
            <a:endParaRPr lang="en-US" dirty="0"/>
          </a:p>
        </p:txBody>
      </p:sp>
      <p:sp>
        <p:nvSpPr>
          <p:cNvPr id="6" name="Footer Placeholder 4"/>
          <p:cNvSpPr>
            <a:spLocks noGrp="1"/>
          </p:cNvSpPr>
          <p:nvPr>
            <p:ph type="ftr" sz="quarter" idx="11"/>
          </p:nvPr>
        </p:nvSpPr>
        <p:spPr/>
        <p:txBody>
          <a:bodyPr/>
          <a:lstStyle>
            <a:lvl1pPr>
              <a:defRPr/>
            </a:lvl1pPr>
          </a:lstStyle>
          <a:p>
            <a:pPr>
              <a:defRPr/>
            </a:pPr>
            <a:r>
              <a:rPr lang="en-US" smtClean="0"/>
              <a:t>Updated July 2013</a:t>
            </a:r>
            <a:endParaRPr lang="en-US"/>
          </a:p>
        </p:txBody>
      </p:sp>
      <p:sp>
        <p:nvSpPr>
          <p:cNvPr id="7" name="Slide Number Placeholder 5"/>
          <p:cNvSpPr>
            <a:spLocks noGrp="1"/>
          </p:cNvSpPr>
          <p:nvPr>
            <p:ph type="sldNum" sz="quarter" idx="12"/>
          </p:nvPr>
        </p:nvSpPr>
        <p:spPr/>
        <p:txBody>
          <a:bodyPr/>
          <a:lstStyle>
            <a:lvl1pPr>
              <a:defRPr/>
            </a:lvl1pPr>
          </a:lstStyle>
          <a:p>
            <a:pPr>
              <a:defRPr/>
            </a:pPr>
            <a:fld id="{80808B51-646B-4F40-89C7-745E4E635E34}" type="slidenum">
              <a:rPr lang="en-US"/>
              <a:pPr>
                <a:defRPr/>
              </a:pPr>
              <a:t>‹#›</a:t>
            </a:fld>
            <a:endParaRPr lang="en-US" dirty="0"/>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r>
              <a:rPr lang="en-US" smtClean="0"/>
              <a:t>Updated  July 2015</a:t>
            </a:r>
            <a:endParaRPr lang="en-US" dirty="0"/>
          </a:p>
        </p:txBody>
      </p:sp>
      <p:sp>
        <p:nvSpPr>
          <p:cNvPr id="8" name="Footer Placeholder 4"/>
          <p:cNvSpPr>
            <a:spLocks noGrp="1"/>
          </p:cNvSpPr>
          <p:nvPr>
            <p:ph type="ftr" sz="quarter" idx="11"/>
          </p:nvPr>
        </p:nvSpPr>
        <p:spPr/>
        <p:txBody>
          <a:bodyPr/>
          <a:lstStyle>
            <a:lvl1pPr>
              <a:defRPr/>
            </a:lvl1pPr>
          </a:lstStyle>
          <a:p>
            <a:pPr>
              <a:defRPr/>
            </a:pPr>
            <a:r>
              <a:rPr lang="en-US" smtClean="0"/>
              <a:t>Updated July 2013</a:t>
            </a:r>
            <a:endParaRPr lang="en-US"/>
          </a:p>
        </p:txBody>
      </p:sp>
      <p:sp>
        <p:nvSpPr>
          <p:cNvPr id="9" name="Slide Number Placeholder 5"/>
          <p:cNvSpPr>
            <a:spLocks noGrp="1"/>
          </p:cNvSpPr>
          <p:nvPr>
            <p:ph type="sldNum" sz="quarter" idx="12"/>
          </p:nvPr>
        </p:nvSpPr>
        <p:spPr/>
        <p:txBody>
          <a:bodyPr/>
          <a:lstStyle>
            <a:lvl1pPr>
              <a:defRPr/>
            </a:lvl1pPr>
          </a:lstStyle>
          <a:p>
            <a:pPr>
              <a:defRPr/>
            </a:pPr>
            <a:fld id="{179D3157-66A7-4B19-9480-84A46F407DC1}" type="slidenum">
              <a:rPr lang="en-US"/>
              <a:pPr>
                <a:defRPr/>
              </a:pPr>
              <a:t>‹#›</a:t>
            </a:fld>
            <a:endParaRPr lang="en-US" dirty="0"/>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r>
              <a:rPr lang="en-US" smtClean="0"/>
              <a:t>Updated  July 2015</a:t>
            </a:r>
            <a:endParaRPr lang="en-US" dirty="0"/>
          </a:p>
        </p:txBody>
      </p:sp>
      <p:sp>
        <p:nvSpPr>
          <p:cNvPr id="4" name="Footer Placeholder 4"/>
          <p:cNvSpPr>
            <a:spLocks noGrp="1"/>
          </p:cNvSpPr>
          <p:nvPr>
            <p:ph type="ftr" sz="quarter" idx="11"/>
          </p:nvPr>
        </p:nvSpPr>
        <p:spPr/>
        <p:txBody>
          <a:bodyPr/>
          <a:lstStyle>
            <a:lvl1pPr>
              <a:defRPr/>
            </a:lvl1pPr>
          </a:lstStyle>
          <a:p>
            <a:pPr>
              <a:defRPr/>
            </a:pPr>
            <a:r>
              <a:rPr lang="en-US" smtClean="0"/>
              <a:t>Updated July 2013</a:t>
            </a:r>
            <a:endParaRPr lang="en-US"/>
          </a:p>
        </p:txBody>
      </p:sp>
      <p:sp>
        <p:nvSpPr>
          <p:cNvPr id="5" name="Slide Number Placeholder 5"/>
          <p:cNvSpPr>
            <a:spLocks noGrp="1"/>
          </p:cNvSpPr>
          <p:nvPr>
            <p:ph type="sldNum" sz="quarter" idx="12"/>
          </p:nvPr>
        </p:nvSpPr>
        <p:spPr/>
        <p:txBody>
          <a:bodyPr/>
          <a:lstStyle>
            <a:lvl1pPr>
              <a:defRPr/>
            </a:lvl1pPr>
          </a:lstStyle>
          <a:p>
            <a:pPr>
              <a:defRPr/>
            </a:pPr>
            <a:fld id="{853F14AA-AFCA-4212-931A-4F099721F9DF}" type="slidenum">
              <a:rPr lang="en-US"/>
              <a:pPr>
                <a:defRPr/>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r>
              <a:rPr lang="en-US" smtClean="0"/>
              <a:t>Updated  July 2015</a:t>
            </a:r>
            <a:endParaRPr lang="en-US" dirty="0"/>
          </a:p>
        </p:txBody>
      </p:sp>
      <p:sp>
        <p:nvSpPr>
          <p:cNvPr id="6" name="Footer Placeholder 4"/>
          <p:cNvSpPr>
            <a:spLocks noGrp="1"/>
          </p:cNvSpPr>
          <p:nvPr>
            <p:ph type="ftr" sz="quarter" idx="11"/>
          </p:nvPr>
        </p:nvSpPr>
        <p:spPr/>
        <p:txBody>
          <a:bodyPr/>
          <a:lstStyle>
            <a:lvl1pPr>
              <a:defRPr/>
            </a:lvl1pPr>
          </a:lstStyle>
          <a:p>
            <a:pPr>
              <a:defRPr/>
            </a:pPr>
            <a:r>
              <a:rPr lang="en-US" smtClean="0"/>
              <a:t>Updated July 2013</a:t>
            </a:r>
            <a:endParaRPr lang="en-US"/>
          </a:p>
        </p:txBody>
      </p:sp>
      <p:sp>
        <p:nvSpPr>
          <p:cNvPr id="7" name="Slide Number Placeholder 5"/>
          <p:cNvSpPr>
            <a:spLocks noGrp="1"/>
          </p:cNvSpPr>
          <p:nvPr>
            <p:ph type="sldNum" sz="quarter" idx="12"/>
          </p:nvPr>
        </p:nvSpPr>
        <p:spPr/>
        <p:txBody>
          <a:bodyPr/>
          <a:lstStyle>
            <a:lvl1pPr>
              <a:defRPr/>
            </a:lvl1pPr>
          </a:lstStyle>
          <a:p>
            <a:pPr>
              <a:defRPr/>
            </a:pPr>
            <a:fld id="{85C18A82-8C9E-43CC-A8AB-14C3E3310468}" type="slidenum">
              <a:rPr lang="en-US"/>
              <a:pPr>
                <a:defRPr/>
              </a:pPr>
              <a:t>‹#›</a:t>
            </a:fld>
            <a:endParaRPr lang="en-US" dirty="0"/>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r>
              <a:rPr lang="en-US" smtClean="0"/>
              <a:t>Updated  July 2015</a:t>
            </a:r>
            <a:endParaRPr lang="en-US" dirty="0"/>
          </a:p>
        </p:txBody>
      </p:sp>
      <p:sp>
        <p:nvSpPr>
          <p:cNvPr id="3" name="Footer Placeholder 4"/>
          <p:cNvSpPr>
            <a:spLocks noGrp="1"/>
          </p:cNvSpPr>
          <p:nvPr>
            <p:ph type="ftr" sz="quarter" idx="11"/>
          </p:nvPr>
        </p:nvSpPr>
        <p:spPr/>
        <p:txBody>
          <a:bodyPr/>
          <a:lstStyle>
            <a:lvl1pPr>
              <a:defRPr/>
            </a:lvl1pPr>
          </a:lstStyle>
          <a:p>
            <a:pPr>
              <a:defRPr/>
            </a:pPr>
            <a:r>
              <a:rPr lang="en-US" smtClean="0"/>
              <a:t>Updated July 2013</a:t>
            </a:r>
            <a:endParaRPr lang="en-US"/>
          </a:p>
        </p:txBody>
      </p:sp>
      <p:sp>
        <p:nvSpPr>
          <p:cNvPr id="4" name="Slide Number Placeholder 5"/>
          <p:cNvSpPr>
            <a:spLocks noGrp="1"/>
          </p:cNvSpPr>
          <p:nvPr>
            <p:ph type="sldNum" sz="quarter" idx="12"/>
          </p:nvPr>
        </p:nvSpPr>
        <p:spPr/>
        <p:txBody>
          <a:bodyPr/>
          <a:lstStyle>
            <a:lvl1pPr>
              <a:defRPr/>
            </a:lvl1pPr>
          </a:lstStyle>
          <a:p>
            <a:pPr>
              <a:defRPr/>
            </a:pPr>
            <a:fld id="{BE6756B3-30BA-436C-8B1D-198B9AA2EB88}" type="slidenum">
              <a:rPr lang="en-US"/>
              <a:pPr>
                <a:defRPr/>
              </a:pPr>
              <a:t>‹#›</a:t>
            </a:fld>
            <a:endParaRPr lang="en-US" dirty="0"/>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r>
              <a:rPr lang="en-US" smtClean="0"/>
              <a:t>Updated  July 2015</a:t>
            </a:r>
            <a:endParaRPr lang="en-US" dirty="0"/>
          </a:p>
        </p:txBody>
      </p:sp>
      <p:sp>
        <p:nvSpPr>
          <p:cNvPr id="6" name="Footer Placeholder 4"/>
          <p:cNvSpPr>
            <a:spLocks noGrp="1"/>
          </p:cNvSpPr>
          <p:nvPr>
            <p:ph type="ftr" sz="quarter" idx="11"/>
          </p:nvPr>
        </p:nvSpPr>
        <p:spPr/>
        <p:txBody>
          <a:bodyPr/>
          <a:lstStyle>
            <a:lvl1pPr>
              <a:defRPr/>
            </a:lvl1pPr>
          </a:lstStyle>
          <a:p>
            <a:pPr>
              <a:defRPr/>
            </a:pPr>
            <a:r>
              <a:rPr lang="en-US" smtClean="0"/>
              <a:t>Updated July 2013</a:t>
            </a:r>
            <a:endParaRPr lang="en-US"/>
          </a:p>
        </p:txBody>
      </p:sp>
      <p:sp>
        <p:nvSpPr>
          <p:cNvPr id="7" name="Slide Number Placeholder 5"/>
          <p:cNvSpPr>
            <a:spLocks noGrp="1"/>
          </p:cNvSpPr>
          <p:nvPr>
            <p:ph type="sldNum" sz="quarter" idx="12"/>
          </p:nvPr>
        </p:nvSpPr>
        <p:spPr/>
        <p:txBody>
          <a:bodyPr/>
          <a:lstStyle>
            <a:lvl1pPr>
              <a:defRPr/>
            </a:lvl1pPr>
          </a:lstStyle>
          <a:p>
            <a:pPr>
              <a:defRPr/>
            </a:pPr>
            <a:fld id="{7E6E2465-27DD-4A16-BB96-2B6E6C040705}" type="slidenum">
              <a:rPr lang="en-US"/>
              <a:pPr>
                <a:defRPr/>
              </a:pPr>
              <a:t>‹#›</a:t>
            </a:fld>
            <a:endParaRPr lang="en-US" dirty="0"/>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r>
              <a:rPr lang="en-US" smtClean="0"/>
              <a:t>Updated  July 2015</a:t>
            </a:r>
            <a:endParaRPr lang="en-US" dirty="0"/>
          </a:p>
        </p:txBody>
      </p:sp>
      <p:sp>
        <p:nvSpPr>
          <p:cNvPr id="6" name="Footer Placeholder 4"/>
          <p:cNvSpPr>
            <a:spLocks noGrp="1"/>
          </p:cNvSpPr>
          <p:nvPr>
            <p:ph type="ftr" sz="quarter" idx="11"/>
          </p:nvPr>
        </p:nvSpPr>
        <p:spPr/>
        <p:txBody>
          <a:bodyPr/>
          <a:lstStyle>
            <a:lvl1pPr>
              <a:defRPr/>
            </a:lvl1pPr>
          </a:lstStyle>
          <a:p>
            <a:pPr>
              <a:defRPr/>
            </a:pPr>
            <a:r>
              <a:rPr lang="en-US" smtClean="0"/>
              <a:t>Updated July 2013</a:t>
            </a:r>
            <a:endParaRPr lang="en-US"/>
          </a:p>
        </p:txBody>
      </p:sp>
      <p:sp>
        <p:nvSpPr>
          <p:cNvPr id="7" name="Slide Number Placeholder 5"/>
          <p:cNvSpPr>
            <a:spLocks noGrp="1"/>
          </p:cNvSpPr>
          <p:nvPr>
            <p:ph type="sldNum" sz="quarter" idx="12"/>
          </p:nvPr>
        </p:nvSpPr>
        <p:spPr/>
        <p:txBody>
          <a:bodyPr/>
          <a:lstStyle>
            <a:lvl1pPr>
              <a:defRPr/>
            </a:lvl1pPr>
          </a:lstStyle>
          <a:p>
            <a:pPr>
              <a:defRPr/>
            </a:pPr>
            <a:fld id="{7C12D1C0-D1E7-4036-B4AF-BA5DEE141FAF}" type="slidenum">
              <a:rPr lang="en-US"/>
              <a:pPr>
                <a:defRPr/>
              </a:pPr>
              <a:t>‹#›</a:t>
            </a:fld>
            <a:endParaRPr lang="en-US" dirty="0"/>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r>
              <a:rPr lang="en-US" smtClean="0"/>
              <a:t>Updated  July 2015</a:t>
            </a:r>
            <a:endParaRPr lang="en-US" dirty="0"/>
          </a:p>
        </p:txBody>
      </p:sp>
      <p:sp>
        <p:nvSpPr>
          <p:cNvPr id="5" name="Footer Placeholder 4"/>
          <p:cNvSpPr>
            <a:spLocks noGrp="1"/>
          </p:cNvSpPr>
          <p:nvPr>
            <p:ph type="ftr" sz="quarter" idx="11"/>
          </p:nvPr>
        </p:nvSpPr>
        <p:spPr/>
        <p:txBody>
          <a:bodyPr/>
          <a:lstStyle>
            <a:lvl1pPr>
              <a:defRPr/>
            </a:lvl1pPr>
          </a:lstStyle>
          <a:p>
            <a:pPr>
              <a:defRPr/>
            </a:pPr>
            <a:r>
              <a:rPr lang="en-US" smtClean="0"/>
              <a:t>Updated July 2013</a:t>
            </a:r>
            <a:endParaRPr lang="en-US"/>
          </a:p>
        </p:txBody>
      </p:sp>
      <p:sp>
        <p:nvSpPr>
          <p:cNvPr id="6" name="Slide Number Placeholder 5"/>
          <p:cNvSpPr>
            <a:spLocks noGrp="1"/>
          </p:cNvSpPr>
          <p:nvPr>
            <p:ph type="sldNum" sz="quarter" idx="12"/>
          </p:nvPr>
        </p:nvSpPr>
        <p:spPr/>
        <p:txBody>
          <a:bodyPr/>
          <a:lstStyle>
            <a:lvl1pPr>
              <a:defRPr/>
            </a:lvl1pPr>
          </a:lstStyle>
          <a:p>
            <a:pPr>
              <a:defRPr/>
            </a:pPr>
            <a:fld id="{827FF5B7-AC73-41AD-A497-DEA6531D0976}" type="slidenum">
              <a:rPr lang="en-US"/>
              <a:pPr>
                <a:defRPr/>
              </a:pPr>
              <a:t>‹#›</a:t>
            </a:fld>
            <a:endParaRPr lang="en-US" dirty="0"/>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r>
              <a:rPr lang="en-US" smtClean="0"/>
              <a:t>Updated  July 2015</a:t>
            </a:r>
            <a:endParaRPr lang="en-US" dirty="0"/>
          </a:p>
        </p:txBody>
      </p:sp>
      <p:sp>
        <p:nvSpPr>
          <p:cNvPr id="5" name="Footer Placeholder 4"/>
          <p:cNvSpPr>
            <a:spLocks noGrp="1"/>
          </p:cNvSpPr>
          <p:nvPr>
            <p:ph type="ftr" sz="quarter" idx="11"/>
          </p:nvPr>
        </p:nvSpPr>
        <p:spPr/>
        <p:txBody>
          <a:bodyPr/>
          <a:lstStyle>
            <a:lvl1pPr>
              <a:defRPr/>
            </a:lvl1pPr>
          </a:lstStyle>
          <a:p>
            <a:pPr>
              <a:defRPr/>
            </a:pPr>
            <a:r>
              <a:rPr lang="en-US" smtClean="0"/>
              <a:t>Updated July 2013</a:t>
            </a:r>
            <a:endParaRPr lang="en-US"/>
          </a:p>
        </p:txBody>
      </p:sp>
      <p:sp>
        <p:nvSpPr>
          <p:cNvPr id="6" name="Slide Number Placeholder 5"/>
          <p:cNvSpPr>
            <a:spLocks noGrp="1"/>
          </p:cNvSpPr>
          <p:nvPr>
            <p:ph type="sldNum" sz="quarter" idx="12"/>
          </p:nvPr>
        </p:nvSpPr>
        <p:spPr/>
        <p:txBody>
          <a:bodyPr/>
          <a:lstStyle>
            <a:lvl1pPr>
              <a:defRPr/>
            </a:lvl1pPr>
          </a:lstStyle>
          <a:p>
            <a:pPr>
              <a:defRPr/>
            </a:pPr>
            <a:fld id="{377AE212-5FCA-4CAE-AFB8-646138E589A1}" type="slidenum">
              <a:rPr lang="en-US"/>
              <a:pPr>
                <a:defRPr/>
              </a:pPr>
              <a:t>‹#›</a:t>
            </a:fld>
            <a:endParaRPr lang="en-US" dirty="0"/>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11" name="Rectangle 2"/>
          <p:cNvSpPr>
            <a:spLocks noGrp="1" noChangeArrowheads="1"/>
          </p:cNvSpPr>
          <p:nvPr>
            <p:ph type="ctrTitle"/>
          </p:nvPr>
        </p:nvSpPr>
        <p:spPr>
          <a:xfrm>
            <a:off x="1143000" y="3333750"/>
            <a:ext cx="7010400" cy="1085850"/>
          </a:xfrm>
        </p:spPr>
        <p:txBody>
          <a:bodyPr/>
          <a:lstStyle>
            <a:lvl1pPr>
              <a:defRPr/>
            </a:lvl1pPr>
          </a:lstStyle>
          <a:p>
            <a:r>
              <a:rPr lang="en-US" dirty="0"/>
              <a:t>Click to edit Master title style</a:t>
            </a:r>
          </a:p>
        </p:txBody>
      </p:sp>
      <p:sp>
        <p:nvSpPr>
          <p:cNvPr id="12" name="Rectangle 3"/>
          <p:cNvSpPr>
            <a:spLocks noGrp="1" noChangeArrowheads="1"/>
          </p:cNvSpPr>
          <p:nvPr>
            <p:ph type="subTitle" idx="1"/>
          </p:nvPr>
        </p:nvSpPr>
        <p:spPr>
          <a:xfrm>
            <a:off x="1371600" y="4648200"/>
            <a:ext cx="6400800" cy="685800"/>
          </a:xfrm>
        </p:spPr>
        <p:txBody>
          <a:bodyPr/>
          <a:lstStyle>
            <a:lvl1pPr marL="0" indent="0">
              <a:buFont typeface="Wingdings" pitchFamily="2" charset="2"/>
              <a:buNone/>
              <a:defRPr/>
            </a:lvl1pPr>
          </a:lstStyle>
          <a:p>
            <a:r>
              <a:rPr lang="en-US" dirty="0"/>
              <a:t>Click to edit Master subtitle style</a:t>
            </a:r>
          </a:p>
        </p:txBody>
      </p:sp>
      <p:sp>
        <p:nvSpPr>
          <p:cNvPr id="4" name="Date Placeholder 3"/>
          <p:cNvSpPr>
            <a:spLocks noGrp="1"/>
          </p:cNvSpPr>
          <p:nvPr>
            <p:ph type="dt" sz="half" idx="10"/>
          </p:nvPr>
        </p:nvSpPr>
        <p:spPr/>
        <p:txBody>
          <a:bodyPr/>
          <a:lstStyle>
            <a:lvl1pPr>
              <a:defRPr/>
            </a:lvl1pPr>
          </a:lstStyle>
          <a:p>
            <a:pPr>
              <a:defRPr/>
            </a:pPr>
            <a:r>
              <a:rPr lang="en-US" smtClean="0"/>
              <a:t>Updated  July 2015</a:t>
            </a:r>
            <a:endParaRPr lang="en-US" dirty="0"/>
          </a:p>
        </p:txBody>
      </p:sp>
      <p:sp>
        <p:nvSpPr>
          <p:cNvPr id="5" name="Footer Placeholder 4"/>
          <p:cNvSpPr>
            <a:spLocks noGrp="1"/>
          </p:cNvSpPr>
          <p:nvPr>
            <p:ph type="ftr" sz="quarter" idx="11"/>
          </p:nvPr>
        </p:nvSpPr>
        <p:spPr/>
        <p:txBody>
          <a:bodyPr/>
          <a:lstStyle>
            <a:lvl1pPr>
              <a:defRPr/>
            </a:lvl1pPr>
          </a:lstStyle>
          <a:p>
            <a:pPr>
              <a:defRPr/>
            </a:pPr>
            <a:r>
              <a:rPr lang="en-US" smtClean="0"/>
              <a:t>Updated July 2013</a:t>
            </a:r>
            <a:endParaRPr lang="en-US"/>
          </a:p>
        </p:txBody>
      </p:sp>
      <p:sp>
        <p:nvSpPr>
          <p:cNvPr id="6" name="Slide Number Placeholder 5"/>
          <p:cNvSpPr>
            <a:spLocks noGrp="1"/>
          </p:cNvSpPr>
          <p:nvPr>
            <p:ph type="sldNum" sz="quarter" idx="12"/>
          </p:nvPr>
        </p:nvSpPr>
        <p:spPr/>
        <p:txBody>
          <a:bodyPr/>
          <a:lstStyle>
            <a:lvl1pPr>
              <a:defRPr/>
            </a:lvl1pPr>
          </a:lstStyle>
          <a:p>
            <a:pPr>
              <a:defRPr/>
            </a:pPr>
            <a:fld id="{1CD0E12F-10EA-4166-961C-58F95C87F33F}" type="slidenum">
              <a:rPr lang="en-US"/>
              <a:pPr>
                <a:defRPr/>
              </a:pPr>
              <a:t>‹#›</a:t>
            </a:fld>
            <a:endParaRPr lang="en-US" dirty="0"/>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4" name="Picture 9"/>
          <p:cNvPicPr>
            <a:picLocks noChangeAspect="1" noChangeArrowheads="1"/>
          </p:cNvPicPr>
          <p:nvPr userDrawn="1"/>
        </p:nvPicPr>
        <p:blipFill>
          <a:blip r:embed="rId2" cstate="print">
            <a:clrChange>
              <a:clrFrom>
                <a:srgbClr val="FFFFFF"/>
              </a:clrFrom>
              <a:clrTo>
                <a:srgbClr val="FFFFFF">
                  <a:alpha val="0"/>
                </a:srgbClr>
              </a:clrTo>
            </a:clrChange>
          </a:blip>
          <a:srcRect/>
          <a:stretch>
            <a:fillRect/>
          </a:stretch>
        </p:blipFill>
        <p:spPr bwMode="auto">
          <a:xfrm>
            <a:off x="2590800" y="1447800"/>
            <a:ext cx="3663950" cy="2057400"/>
          </a:xfrm>
          <a:prstGeom prst="rect">
            <a:avLst/>
          </a:prstGeom>
          <a:noFill/>
          <a:ln w="9525">
            <a:noFill/>
            <a:miter lim="800000"/>
            <a:headEnd/>
            <a:tailEnd/>
          </a:ln>
        </p:spPr>
      </p:pic>
      <p:sp>
        <p:nvSpPr>
          <p:cNvPr id="5" name="Rectangle 4"/>
          <p:cNvSpPr/>
          <p:nvPr userDrawn="1"/>
        </p:nvSpPr>
        <p:spPr>
          <a:xfrm>
            <a:off x="50800" y="114300"/>
            <a:ext cx="8991600" cy="12954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prstClr val="white"/>
              </a:solidFill>
            </a:endParaRPr>
          </a:p>
        </p:txBody>
      </p:sp>
      <p:pic>
        <p:nvPicPr>
          <p:cNvPr id="6" name="Picture 2" descr="DCIPS_blue_logo"/>
          <p:cNvPicPr>
            <a:picLocks noChangeAspect="1" noChangeArrowheads="1"/>
          </p:cNvPicPr>
          <p:nvPr userDrawn="1"/>
        </p:nvPicPr>
        <p:blipFill>
          <a:blip r:embed="rId3" cstate="print"/>
          <a:srcRect/>
          <a:stretch>
            <a:fillRect/>
          </a:stretch>
        </p:blipFill>
        <p:spPr bwMode="auto">
          <a:xfrm>
            <a:off x="5943600" y="5257800"/>
            <a:ext cx="2911475" cy="1143000"/>
          </a:xfrm>
          <a:prstGeom prst="rect">
            <a:avLst/>
          </a:prstGeom>
          <a:noFill/>
          <a:ln w="9525">
            <a:noFill/>
            <a:miter lim="800000"/>
            <a:headEnd/>
            <a:tailEnd/>
          </a:ln>
        </p:spPr>
      </p:pic>
      <p:pic>
        <p:nvPicPr>
          <p:cNvPr id="7" name="Picture 12" descr="NICCP_Logo_blue.PNG"/>
          <p:cNvPicPr>
            <a:picLocks noChangeAspect="1"/>
          </p:cNvPicPr>
          <p:nvPr userDrawn="1"/>
        </p:nvPicPr>
        <p:blipFill>
          <a:blip r:embed="rId4" cstate="print"/>
          <a:srcRect/>
          <a:stretch>
            <a:fillRect/>
          </a:stretch>
        </p:blipFill>
        <p:spPr bwMode="auto">
          <a:xfrm>
            <a:off x="609600" y="5410200"/>
            <a:ext cx="1371600" cy="803275"/>
          </a:xfrm>
          <a:prstGeom prst="rect">
            <a:avLst/>
          </a:prstGeom>
          <a:noFill/>
          <a:ln w="9525">
            <a:noFill/>
            <a:miter lim="800000"/>
            <a:headEnd/>
            <a:tailEnd/>
          </a:ln>
        </p:spPr>
      </p:pic>
      <p:sp>
        <p:nvSpPr>
          <p:cNvPr id="8" name="Rectangle 7"/>
          <p:cNvSpPr>
            <a:spLocks noChangeArrowheads="1"/>
          </p:cNvSpPr>
          <p:nvPr userDrawn="1"/>
        </p:nvSpPr>
        <p:spPr bwMode="auto">
          <a:xfrm>
            <a:off x="457200" y="533400"/>
            <a:ext cx="8153400" cy="5791200"/>
          </a:xfrm>
          <a:prstGeom prst="rect">
            <a:avLst/>
          </a:prstGeom>
          <a:noFill/>
          <a:ln w="57150">
            <a:solidFill>
              <a:srgbClr val="081D54"/>
            </a:solidFill>
            <a:miter lim="800000"/>
            <a:headEnd/>
            <a:tailEnd/>
          </a:ln>
          <a:effectLst/>
        </p:spPr>
        <p:txBody>
          <a:bodyPr wrap="none" anchor="ctr"/>
          <a:lstStyle/>
          <a:p>
            <a:pPr algn="ctr" fontAlgn="auto">
              <a:spcBef>
                <a:spcPts val="0"/>
              </a:spcBef>
              <a:spcAft>
                <a:spcPts val="0"/>
              </a:spcAft>
              <a:defRPr/>
            </a:pPr>
            <a:endParaRPr lang="en-US" dirty="0">
              <a:solidFill>
                <a:prstClr val="black"/>
              </a:solidFill>
              <a:latin typeface="Arial" charset="0"/>
              <a:cs typeface="+mn-cs"/>
            </a:endParaRPr>
          </a:p>
        </p:txBody>
      </p:sp>
      <p:sp>
        <p:nvSpPr>
          <p:cNvPr id="12" name="Rectangle 2"/>
          <p:cNvSpPr>
            <a:spLocks noGrp="1" noChangeArrowheads="1"/>
          </p:cNvSpPr>
          <p:nvPr>
            <p:ph type="ctrTitle"/>
          </p:nvPr>
        </p:nvSpPr>
        <p:spPr>
          <a:xfrm>
            <a:off x="1143000" y="3333750"/>
            <a:ext cx="7010400" cy="1085850"/>
          </a:xfrm>
        </p:spPr>
        <p:txBody>
          <a:bodyPr/>
          <a:lstStyle>
            <a:lvl1pPr>
              <a:defRPr/>
            </a:lvl1pPr>
          </a:lstStyle>
          <a:p>
            <a:r>
              <a:rPr lang="en-US" dirty="0"/>
              <a:t>Click to edit Master title style</a:t>
            </a:r>
          </a:p>
        </p:txBody>
      </p:sp>
      <p:sp>
        <p:nvSpPr>
          <p:cNvPr id="13" name="Rectangle 3"/>
          <p:cNvSpPr>
            <a:spLocks noGrp="1" noChangeArrowheads="1"/>
          </p:cNvSpPr>
          <p:nvPr>
            <p:ph type="subTitle" idx="1"/>
          </p:nvPr>
        </p:nvSpPr>
        <p:spPr>
          <a:xfrm>
            <a:off x="1371600" y="4648200"/>
            <a:ext cx="6400800" cy="685800"/>
          </a:xfrm>
        </p:spPr>
        <p:txBody>
          <a:bodyPr/>
          <a:lstStyle>
            <a:lvl1pPr marL="0" indent="0">
              <a:buFont typeface="Wingdings" pitchFamily="2" charset="2"/>
              <a:buNone/>
              <a:defRPr/>
            </a:lvl1pPr>
          </a:lstStyle>
          <a:p>
            <a:r>
              <a:rPr lang="en-US" dirty="0"/>
              <a:t>Click to edit Master subtitle style</a:t>
            </a:r>
          </a:p>
        </p:txBody>
      </p:sp>
      <p:sp>
        <p:nvSpPr>
          <p:cNvPr id="9" name="Date Placeholder 3"/>
          <p:cNvSpPr>
            <a:spLocks noGrp="1"/>
          </p:cNvSpPr>
          <p:nvPr>
            <p:ph type="dt" sz="half" idx="10"/>
          </p:nvPr>
        </p:nvSpPr>
        <p:spPr/>
        <p:txBody>
          <a:bodyPr/>
          <a:lstStyle>
            <a:lvl1pPr>
              <a:defRPr/>
            </a:lvl1pPr>
          </a:lstStyle>
          <a:p>
            <a:pPr>
              <a:defRPr/>
            </a:pPr>
            <a:r>
              <a:rPr lang="en-US" smtClean="0"/>
              <a:t>Updated  July 2015</a:t>
            </a:r>
            <a:endParaRPr lang="en-US" dirty="0"/>
          </a:p>
        </p:txBody>
      </p:sp>
      <p:sp>
        <p:nvSpPr>
          <p:cNvPr id="10" name="Footer Placeholder 4"/>
          <p:cNvSpPr>
            <a:spLocks noGrp="1"/>
          </p:cNvSpPr>
          <p:nvPr>
            <p:ph type="ftr" sz="quarter" idx="11"/>
          </p:nvPr>
        </p:nvSpPr>
        <p:spPr/>
        <p:txBody>
          <a:bodyPr/>
          <a:lstStyle>
            <a:lvl1pPr>
              <a:defRPr/>
            </a:lvl1pPr>
          </a:lstStyle>
          <a:p>
            <a:pPr>
              <a:defRPr/>
            </a:pPr>
            <a:r>
              <a:rPr lang="en-US" smtClean="0"/>
              <a:t>Updated July 2013</a:t>
            </a:r>
            <a:endParaRPr lang="en-US"/>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600200" y="152400"/>
            <a:ext cx="5638800" cy="1143000"/>
          </a:xfrm>
        </p:spPr>
        <p:txBody>
          <a:body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a:buFont typeface="Wingdings" pitchFamily="2" charset="2"/>
              <a:buChar char="§"/>
              <a:defRPr/>
            </a:lvl1pPr>
            <a:lvl2pPr>
              <a:buFont typeface="Wingdings" pitchFamily="2" charset="2"/>
              <a:buChar char="§"/>
              <a:defRPr/>
            </a:lvl2pPr>
            <a:lvl3pPr>
              <a:buFont typeface="Wingdings" pitchFamily="2" charset="2"/>
              <a:buChar char="§"/>
              <a:defRPr/>
            </a:lvl3pPr>
            <a:lvl4pPr>
              <a:buFont typeface="Wingdings" pitchFamily="2" charset="2"/>
              <a:buChar char="§"/>
              <a:defRPr/>
            </a:lvl4pPr>
            <a:lvl5pPr>
              <a:buFont typeface="Wingdings" pitchFamily="2" charset="2"/>
              <a:buChar char="§"/>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lvl1pPr>
              <a:defRPr/>
            </a:lvl1pPr>
          </a:lstStyle>
          <a:p>
            <a:pPr>
              <a:defRPr/>
            </a:pPr>
            <a:r>
              <a:rPr lang="en-US" smtClean="0"/>
              <a:t>Updated  July 2015</a:t>
            </a:r>
            <a:endParaRPr lang="en-US" dirty="0"/>
          </a:p>
        </p:txBody>
      </p:sp>
      <p:sp>
        <p:nvSpPr>
          <p:cNvPr id="5" name="Footer Placeholder 4"/>
          <p:cNvSpPr>
            <a:spLocks noGrp="1"/>
          </p:cNvSpPr>
          <p:nvPr>
            <p:ph type="ftr" sz="quarter" idx="11"/>
          </p:nvPr>
        </p:nvSpPr>
        <p:spPr/>
        <p:txBody>
          <a:bodyPr/>
          <a:lstStyle>
            <a:lvl1pPr>
              <a:defRPr/>
            </a:lvl1pPr>
          </a:lstStyle>
          <a:p>
            <a:pPr>
              <a:defRPr/>
            </a:pPr>
            <a:r>
              <a:rPr lang="en-US" smtClean="0"/>
              <a:t>Updated July 2013</a:t>
            </a:r>
            <a:endParaRPr lang="en-US"/>
          </a:p>
        </p:txBody>
      </p:sp>
      <p:sp>
        <p:nvSpPr>
          <p:cNvPr id="6" name="Slide Number Placeholder 5"/>
          <p:cNvSpPr>
            <a:spLocks noGrp="1"/>
          </p:cNvSpPr>
          <p:nvPr>
            <p:ph type="sldNum" sz="quarter" idx="12"/>
          </p:nvPr>
        </p:nvSpPr>
        <p:spPr/>
        <p:txBody>
          <a:bodyPr/>
          <a:lstStyle>
            <a:lvl1pPr>
              <a:defRPr/>
            </a:lvl1pPr>
          </a:lstStyle>
          <a:p>
            <a:pPr>
              <a:defRPr/>
            </a:pPr>
            <a:fld id="{63145061-4D64-42CE-8411-D76C7C8E61DA}" type="slidenum">
              <a:rPr lang="en-US"/>
              <a:pPr>
                <a:defRPr/>
              </a:pPr>
              <a:t>‹#›</a:t>
            </a:fld>
            <a:endParaRPr lang="en-US" dirty="0"/>
          </a:p>
        </p:txBody>
      </p:sp>
    </p:spTree>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r>
              <a:rPr lang="en-US" smtClean="0"/>
              <a:t>Updated  July 2015</a:t>
            </a:r>
            <a:endParaRPr lang="en-US" dirty="0"/>
          </a:p>
        </p:txBody>
      </p:sp>
      <p:sp>
        <p:nvSpPr>
          <p:cNvPr id="6" name="Footer Placeholder 4"/>
          <p:cNvSpPr>
            <a:spLocks noGrp="1"/>
          </p:cNvSpPr>
          <p:nvPr>
            <p:ph type="ftr" sz="quarter" idx="11"/>
          </p:nvPr>
        </p:nvSpPr>
        <p:spPr/>
        <p:txBody>
          <a:bodyPr/>
          <a:lstStyle>
            <a:lvl1pPr>
              <a:defRPr/>
            </a:lvl1pPr>
          </a:lstStyle>
          <a:p>
            <a:pPr>
              <a:defRPr/>
            </a:pPr>
            <a:r>
              <a:rPr lang="en-US" smtClean="0"/>
              <a:t>Updated July 2013</a:t>
            </a:r>
            <a:endParaRPr lang="en-US"/>
          </a:p>
        </p:txBody>
      </p:sp>
      <p:sp>
        <p:nvSpPr>
          <p:cNvPr id="7" name="Slide Number Placeholder 5"/>
          <p:cNvSpPr>
            <a:spLocks noGrp="1"/>
          </p:cNvSpPr>
          <p:nvPr>
            <p:ph type="sldNum" sz="quarter" idx="12"/>
          </p:nvPr>
        </p:nvSpPr>
        <p:spPr/>
        <p:txBody>
          <a:bodyPr/>
          <a:lstStyle>
            <a:lvl1pPr>
              <a:defRPr/>
            </a:lvl1pPr>
          </a:lstStyle>
          <a:p>
            <a:pPr>
              <a:defRPr/>
            </a:pPr>
            <a:fld id="{1A63FE12-BE87-491C-A8A5-A807A6418E10}" type="slidenum">
              <a:rPr lang="en-US"/>
              <a:pPr>
                <a:defRPr/>
              </a:pPr>
              <a:t>‹#›</a:t>
            </a:fld>
            <a:endParaRPr lang="en-US" dirty="0"/>
          </a:p>
        </p:txBody>
      </p:sp>
    </p:spTree>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r>
              <a:rPr lang="en-US" smtClean="0"/>
              <a:t>Updated  July 2015</a:t>
            </a:r>
            <a:endParaRPr lang="en-US" dirty="0"/>
          </a:p>
        </p:txBody>
      </p:sp>
      <p:sp>
        <p:nvSpPr>
          <p:cNvPr id="8" name="Footer Placeholder 4"/>
          <p:cNvSpPr>
            <a:spLocks noGrp="1"/>
          </p:cNvSpPr>
          <p:nvPr>
            <p:ph type="ftr" sz="quarter" idx="11"/>
          </p:nvPr>
        </p:nvSpPr>
        <p:spPr/>
        <p:txBody>
          <a:bodyPr/>
          <a:lstStyle>
            <a:lvl1pPr>
              <a:defRPr/>
            </a:lvl1pPr>
          </a:lstStyle>
          <a:p>
            <a:pPr>
              <a:defRPr/>
            </a:pPr>
            <a:r>
              <a:rPr lang="en-US" smtClean="0"/>
              <a:t>Updated July 2013</a:t>
            </a:r>
            <a:endParaRPr lang="en-US"/>
          </a:p>
        </p:txBody>
      </p:sp>
      <p:sp>
        <p:nvSpPr>
          <p:cNvPr id="9" name="Slide Number Placeholder 5"/>
          <p:cNvSpPr>
            <a:spLocks noGrp="1"/>
          </p:cNvSpPr>
          <p:nvPr>
            <p:ph type="sldNum" sz="quarter" idx="12"/>
          </p:nvPr>
        </p:nvSpPr>
        <p:spPr/>
        <p:txBody>
          <a:bodyPr/>
          <a:lstStyle>
            <a:lvl1pPr>
              <a:defRPr/>
            </a:lvl1pPr>
          </a:lstStyle>
          <a:p>
            <a:pPr>
              <a:defRPr/>
            </a:pPr>
            <a:fld id="{ED9592BD-E0EC-476B-822E-13CC0E1DABBD}" type="slidenum">
              <a:rPr lang="en-US"/>
              <a:pPr>
                <a:defRPr/>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r>
              <a:rPr lang="en-US" smtClean="0"/>
              <a:t>Updated  July 2015</a:t>
            </a:r>
            <a:endParaRPr lang="en-US" dirty="0"/>
          </a:p>
        </p:txBody>
      </p:sp>
      <p:sp>
        <p:nvSpPr>
          <p:cNvPr id="8" name="Footer Placeholder 4"/>
          <p:cNvSpPr>
            <a:spLocks noGrp="1"/>
          </p:cNvSpPr>
          <p:nvPr>
            <p:ph type="ftr" sz="quarter" idx="11"/>
          </p:nvPr>
        </p:nvSpPr>
        <p:spPr/>
        <p:txBody>
          <a:bodyPr/>
          <a:lstStyle>
            <a:lvl1pPr>
              <a:defRPr/>
            </a:lvl1pPr>
          </a:lstStyle>
          <a:p>
            <a:pPr>
              <a:defRPr/>
            </a:pPr>
            <a:r>
              <a:rPr lang="en-US" smtClean="0"/>
              <a:t>Updated July 2013</a:t>
            </a:r>
            <a:endParaRPr lang="en-US"/>
          </a:p>
        </p:txBody>
      </p:sp>
      <p:sp>
        <p:nvSpPr>
          <p:cNvPr id="9" name="Slide Number Placeholder 5"/>
          <p:cNvSpPr>
            <a:spLocks noGrp="1"/>
          </p:cNvSpPr>
          <p:nvPr>
            <p:ph type="sldNum" sz="quarter" idx="12"/>
          </p:nvPr>
        </p:nvSpPr>
        <p:spPr/>
        <p:txBody>
          <a:bodyPr/>
          <a:lstStyle>
            <a:lvl1pPr>
              <a:defRPr/>
            </a:lvl1pPr>
          </a:lstStyle>
          <a:p>
            <a:pPr>
              <a:defRPr/>
            </a:pPr>
            <a:fld id="{28795E8A-C66F-405D-AD45-D9A993FB2A1D}" type="slidenum">
              <a:rPr lang="en-US"/>
              <a:pPr>
                <a:defRPr/>
              </a:pPr>
              <a:t>‹#›</a:t>
            </a:fld>
            <a:endParaRPr lang="en-US" dirty="0"/>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r>
              <a:rPr lang="en-US" smtClean="0"/>
              <a:t>Updated  July 2015</a:t>
            </a:r>
            <a:endParaRPr lang="en-US" dirty="0"/>
          </a:p>
        </p:txBody>
      </p:sp>
      <p:sp>
        <p:nvSpPr>
          <p:cNvPr id="4" name="Footer Placeholder 4"/>
          <p:cNvSpPr>
            <a:spLocks noGrp="1"/>
          </p:cNvSpPr>
          <p:nvPr>
            <p:ph type="ftr" sz="quarter" idx="11"/>
          </p:nvPr>
        </p:nvSpPr>
        <p:spPr/>
        <p:txBody>
          <a:bodyPr/>
          <a:lstStyle>
            <a:lvl1pPr>
              <a:defRPr/>
            </a:lvl1pPr>
          </a:lstStyle>
          <a:p>
            <a:pPr>
              <a:defRPr/>
            </a:pPr>
            <a:r>
              <a:rPr lang="en-US" smtClean="0"/>
              <a:t>Updated July 2013</a:t>
            </a:r>
            <a:endParaRPr lang="en-US"/>
          </a:p>
        </p:txBody>
      </p:sp>
      <p:sp>
        <p:nvSpPr>
          <p:cNvPr id="5" name="Slide Number Placeholder 5"/>
          <p:cNvSpPr>
            <a:spLocks noGrp="1"/>
          </p:cNvSpPr>
          <p:nvPr>
            <p:ph type="sldNum" sz="quarter" idx="12"/>
          </p:nvPr>
        </p:nvSpPr>
        <p:spPr/>
        <p:txBody>
          <a:bodyPr/>
          <a:lstStyle>
            <a:lvl1pPr>
              <a:defRPr/>
            </a:lvl1pPr>
          </a:lstStyle>
          <a:p>
            <a:pPr>
              <a:defRPr/>
            </a:pPr>
            <a:fld id="{EC12047A-F1DA-4C84-A70C-934BADD997F5}" type="slidenum">
              <a:rPr lang="en-US"/>
              <a:pPr>
                <a:defRPr/>
              </a:pPr>
              <a:t>‹#›</a:t>
            </a:fld>
            <a:endParaRPr lang="en-US" dirty="0"/>
          </a:p>
        </p:txBody>
      </p:sp>
    </p:spTree>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r>
              <a:rPr lang="en-US" smtClean="0"/>
              <a:t>Updated  July 2015</a:t>
            </a:r>
            <a:endParaRPr lang="en-US" dirty="0"/>
          </a:p>
        </p:txBody>
      </p:sp>
      <p:sp>
        <p:nvSpPr>
          <p:cNvPr id="3" name="Footer Placeholder 4"/>
          <p:cNvSpPr>
            <a:spLocks noGrp="1"/>
          </p:cNvSpPr>
          <p:nvPr>
            <p:ph type="ftr" sz="quarter" idx="11"/>
          </p:nvPr>
        </p:nvSpPr>
        <p:spPr/>
        <p:txBody>
          <a:bodyPr/>
          <a:lstStyle>
            <a:lvl1pPr>
              <a:defRPr/>
            </a:lvl1pPr>
          </a:lstStyle>
          <a:p>
            <a:pPr>
              <a:defRPr/>
            </a:pPr>
            <a:r>
              <a:rPr lang="en-US" smtClean="0"/>
              <a:t>Updated July 2013</a:t>
            </a:r>
            <a:endParaRPr lang="en-US"/>
          </a:p>
        </p:txBody>
      </p:sp>
      <p:sp>
        <p:nvSpPr>
          <p:cNvPr id="4" name="Slide Number Placeholder 5"/>
          <p:cNvSpPr>
            <a:spLocks noGrp="1"/>
          </p:cNvSpPr>
          <p:nvPr>
            <p:ph type="sldNum" sz="quarter" idx="12"/>
          </p:nvPr>
        </p:nvSpPr>
        <p:spPr/>
        <p:txBody>
          <a:bodyPr/>
          <a:lstStyle>
            <a:lvl1pPr>
              <a:defRPr/>
            </a:lvl1pPr>
          </a:lstStyle>
          <a:p>
            <a:pPr>
              <a:defRPr/>
            </a:pPr>
            <a:fld id="{CB5DA3BE-1882-4D5F-B34B-DA3B547FC197}" type="slidenum">
              <a:rPr lang="en-US"/>
              <a:pPr>
                <a:defRPr/>
              </a:pPr>
              <a:t>‹#›</a:t>
            </a:fld>
            <a:endParaRPr lang="en-US" dirty="0"/>
          </a:p>
        </p:txBody>
      </p:sp>
    </p:spTree>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r>
              <a:rPr lang="en-US" smtClean="0"/>
              <a:t>Updated  July 2015</a:t>
            </a:r>
            <a:endParaRPr lang="en-US" dirty="0"/>
          </a:p>
        </p:txBody>
      </p:sp>
      <p:sp>
        <p:nvSpPr>
          <p:cNvPr id="6" name="Footer Placeholder 4"/>
          <p:cNvSpPr>
            <a:spLocks noGrp="1"/>
          </p:cNvSpPr>
          <p:nvPr>
            <p:ph type="ftr" sz="quarter" idx="11"/>
          </p:nvPr>
        </p:nvSpPr>
        <p:spPr/>
        <p:txBody>
          <a:bodyPr/>
          <a:lstStyle>
            <a:lvl1pPr>
              <a:defRPr/>
            </a:lvl1pPr>
          </a:lstStyle>
          <a:p>
            <a:pPr>
              <a:defRPr/>
            </a:pPr>
            <a:r>
              <a:rPr lang="en-US" smtClean="0"/>
              <a:t>Updated July 2013</a:t>
            </a:r>
            <a:endParaRPr lang="en-US"/>
          </a:p>
        </p:txBody>
      </p:sp>
      <p:sp>
        <p:nvSpPr>
          <p:cNvPr id="7" name="Slide Number Placeholder 5"/>
          <p:cNvSpPr>
            <a:spLocks noGrp="1"/>
          </p:cNvSpPr>
          <p:nvPr>
            <p:ph type="sldNum" sz="quarter" idx="12"/>
          </p:nvPr>
        </p:nvSpPr>
        <p:spPr/>
        <p:txBody>
          <a:bodyPr/>
          <a:lstStyle>
            <a:lvl1pPr>
              <a:defRPr/>
            </a:lvl1pPr>
          </a:lstStyle>
          <a:p>
            <a:pPr>
              <a:defRPr/>
            </a:pPr>
            <a:fld id="{E4631491-A576-44CA-917B-18BDE407DF99}" type="slidenum">
              <a:rPr lang="en-US"/>
              <a:pPr>
                <a:defRPr/>
              </a:pPr>
              <a:t>‹#›</a:t>
            </a:fld>
            <a:endParaRPr lang="en-US" dirty="0"/>
          </a:p>
        </p:txBody>
      </p:sp>
    </p:spTree>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r>
              <a:rPr lang="en-US" smtClean="0"/>
              <a:t>Updated  July 2015</a:t>
            </a:r>
            <a:endParaRPr lang="en-US" dirty="0"/>
          </a:p>
        </p:txBody>
      </p:sp>
      <p:sp>
        <p:nvSpPr>
          <p:cNvPr id="6" name="Footer Placeholder 4"/>
          <p:cNvSpPr>
            <a:spLocks noGrp="1"/>
          </p:cNvSpPr>
          <p:nvPr>
            <p:ph type="ftr" sz="quarter" idx="11"/>
          </p:nvPr>
        </p:nvSpPr>
        <p:spPr/>
        <p:txBody>
          <a:bodyPr/>
          <a:lstStyle>
            <a:lvl1pPr>
              <a:defRPr/>
            </a:lvl1pPr>
          </a:lstStyle>
          <a:p>
            <a:pPr>
              <a:defRPr/>
            </a:pPr>
            <a:r>
              <a:rPr lang="en-US" smtClean="0"/>
              <a:t>Updated July 2013</a:t>
            </a:r>
            <a:endParaRPr lang="en-US"/>
          </a:p>
        </p:txBody>
      </p:sp>
      <p:sp>
        <p:nvSpPr>
          <p:cNvPr id="7" name="Slide Number Placeholder 5"/>
          <p:cNvSpPr>
            <a:spLocks noGrp="1"/>
          </p:cNvSpPr>
          <p:nvPr>
            <p:ph type="sldNum" sz="quarter" idx="12"/>
          </p:nvPr>
        </p:nvSpPr>
        <p:spPr/>
        <p:txBody>
          <a:bodyPr/>
          <a:lstStyle>
            <a:lvl1pPr>
              <a:defRPr/>
            </a:lvl1pPr>
          </a:lstStyle>
          <a:p>
            <a:pPr>
              <a:defRPr/>
            </a:pPr>
            <a:fld id="{79084ECF-FA54-46A1-ABD4-D578385ECF50}" type="slidenum">
              <a:rPr lang="en-US"/>
              <a:pPr>
                <a:defRPr/>
              </a:pPr>
              <a:t>‹#›</a:t>
            </a:fld>
            <a:endParaRPr lang="en-US" dirty="0"/>
          </a:p>
        </p:txBody>
      </p:sp>
    </p:spTree>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r>
              <a:rPr lang="en-US" smtClean="0"/>
              <a:t>Updated  July 2015</a:t>
            </a:r>
            <a:endParaRPr lang="en-US" dirty="0"/>
          </a:p>
        </p:txBody>
      </p:sp>
      <p:sp>
        <p:nvSpPr>
          <p:cNvPr id="5" name="Footer Placeholder 4"/>
          <p:cNvSpPr>
            <a:spLocks noGrp="1"/>
          </p:cNvSpPr>
          <p:nvPr>
            <p:ph type="ftr" sz="quarter" idx="11"/>
          </p:nvPr>
        </p:nvSpPr>
        <p:spPr/>
        <p:txBody>
          <a:bodyPr/>
          <a:lstStyle>
            <a:lvl1pPr>
              <a:defRPr/>
            </a:lvl1pPr>
          </a:lstStyle>
          <a:p>
            <a:pPr>
              <a:defRPr/>
            </a:pPr>
            <a:r>
              <a:rPr lang="en-US" smtClean="0"/>
              <a:t>Updated July 2013</a:t>
            </a:r>
            <a:endParaRPr lang="en-US"/>
          </a:p>
        </p:txBody>
      </p:sp>
      <p:sp>
        <p:nvSpPr>
          <p:cNvPr id="6" name="Slide Number Placeholder 5"/>
          <p:cNvSpPr>
            <a:spLocks noGrp="1"/>
          </p:cNvSpPr>
          <p:nvPr>
            <p:ph type="sldNum" sz="quarter" idx="12"/>
          </p:nvPr>
        </p:nvSpPr>
        <p:spPr/>
        <p:txBody>
          <a:bodyPr/>
          <a:lstStyle>
            <a:lvl1pPr>
              <a:defRPr/>
            </a:lvl1pPr>
          </a:lstStyle>
          <a:p>
            <a:pPr>
              <a:defRPr/>
            </a:pPr>
            <a:fld id="{2D8C1378-1963-4F0F-8E47-9679C20B5197}" type="slidenum">
              <a:rPr lang="en-US"/>
              <a:pPr>
                <a:defRPr/>
              </a:pPr>
              <a:t>‹#›</a:t>
            </a:fld>
            <a:endParaRPr lang="en-US" dirty="0"/>
          </a:p>
        </p:txBody>
      </p:sp>
    </p:spTree>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r>
              <a:rPr lang="en-US" smtClean="0"/>
              <a:t>Updated  July 2015</a:t>
            </a:r>
            <a:endParaRPr lang="en-US" dirty="0"/>
          </a:p>
        </p:txBody>
      </p:sp>
      <p:sp>
        <p:nvSpPr>
          <p:cNvPr id="5" name="Footer Placeholder 4"/>
          <p:cNvSpPr>
            <a:spLocks noGrp="1"/>
          </p:cNvSpPr>
          <p:nvPr>
            <p:ph type="ftr" sz="quarter" idx="11"/>
          </p:nvPr>
        </p:nvSpPr>
        <p:spPr/>
        <p:txBody>
          <a:bodyPr/>
          <a:lstStyle>
            <a:lvl1pPr>
              <a:defRPr/>
            </a:lvl1pPr>
          </a:lstStyle>
          <a:p>
            <a:pPr>
              <a:defRPr/>
            </a:pPr>
            <a:r>
              <a:rPr lang="en-US" smtClean="0"/>
              <a:t>Updated July 2013</a:t>
            </a:r>
            <a:endParaRPr lang="en-US"/>
          </a:p>
        </p:txBody>
      </p:sp>
      <p:sp>
        <p:nvSpPr>
          <p:cNvPr id="6" name="Slide Number Placeholder 5"/>
          <p:cNvSpPr>
            <a:spLocks noGrp="1"/>
          </p:cNvSpPr>
          <p:nvPr>
            <p:ph type="sldNum" sz="quarter" idx="12"/>
          </p:nvPr>
        </p:nvSpPr>
        <p:spPr/>
        <p:txBody>
          <a:bodyPr/>
          <a:lstStyle>
            <a:lvl1pPr>
              <a:defRPr/>
            </a:lvl1pPr>
          </a:lstStyle>
          <a:p>
            <a:pPr>
              <a:defRPr/>
            </a:pPr>
            <a:fld id="{F474278F-3AC7-4007-9DBB-8E7D5DFD1F77}" type="slidenum">
              <a:rPr lang="en-US"/>
              <a:pPr>
                <a:defRPr/>
              </a:pPr>
              <a:t>‹#›</a:t>
            </a:fld>
            <a:endParaRPr lang="en-US" dirty="0"/>
          </a:p>
        </p:txBody>
      </p:sp>
    </p:spTree>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11" name="Rectangle 2"/>
          <p:cNvSpPr>
            <a:spLocks noGrp="1" noChangeArrowheads="1"/>
          </p:cNvSpPr>
          <p:nvPr>
            <p:ph type="ctrTitle"/>
          </p:nvPr>
        </p:nvSpPr>
        <p:spPr>
          <a:xfrm>
            <a:off x="1143000" y="3333750"/>
            <a:ext cx="7010400" cy="1085850"/>
          </a:xfrm>
        </p:spPr>
        <p:txBody>
          <a:bodyPr/>
          <a:lstStyle>
            <a:lvl1pPr>
              <a:defRPr/>
            </a:lvl1pPr>
          </a:lstStyle>
          <a:p>
            <a:r>
              <a:rPr lang="en-US" dirty="0"/>
              <a:t>Click to edit Master title style</a:t>
            </a:r>
          </a:p>
        </p:txBody>
      </p:sp>
      <p:sp>
        <p:nvSpPr>
          <p:cNvPr id="12" name="Rectangle 3"/>
          <p:cNvSpPr>
            <a:spLocks noGrp="1" noChangeArrowheads="1"/>
          </p:cNvSpPr>
          <p:nvPr>
            <p:ph type="subTitle" idx="1"/>
          </p:nvPr>
        </p:nvSpPr>
        <p:spPr>
          <a:xfrm>
            <a:off x="1371600" y="4648200"/>
            <a:ext cx="6400800" cy="685800"/>
          </a:xfrm>
        </p:spPr>
        <p:txBody>
          <a:bodyPr/>
          <a:lstStyle>
            <a:lvl1pPr marL="0" indent="0">
              <a:buFont typeface="Wingdings" pitchFamily="2" charset="2"/>
              <a:buNone/>
              <a:defRPr/>
            </a:lvl1pPr>
          </a:lstStyle>
          <a:p>
            <a:r>
              <a:rPr lang="en-US" dirty="0"/>
              <a:t>Click to edit Master subtitle style</a:t>
            </a:r>
          </a:p>
        </p:txBody>
      </p:sp>
      <p:sp>
        <p:nvSpPr>
          <p:cNvPr id="4" name="Date Placeholder 3"/>
          <p:cNvSpPr>
            <a:spLocks noGrp="1"/>
          </p:cNvSpPr>
          <p:nvPr>
            <p:ph type="dt" sz="half" idx="10"/>
          </p:nvPr>
        </p:nvSpPr>
        <p:spPr/>
        <p:txBody>
          <a:bodyPr/>
          <a:lstStyle>
            <a:lvl1pPr>
              <a:defRPr/>
            </a:lvl1pPr>
          </a:lstStyle>
          <a:p>
            <a:pPr>
              <a:defRPr/>
            </a:pPr>
            <a:r>
              <a:rPr lang="en-US" smtClean="0"/>
              <a:t>Updated  July 2015</a:t>
            </a:r>
            <a:endParaRPr lang="en-US" dirty="0"/>
          </a:p>
        </p:txBody>
      </p:sp>
      <p:sp>
        <p:nvSpPr>
          <p:cNvPr id="5" name="Footer Placeholder 4"/>
          <p:cNvSpPr>
            <a:spLocks noGrp="1"/>
          </p:cNvSpPr>
          <p:nvPr>
            <p:ph type="ftr" sz="quarter" idx="11"/>
          </p:nvPr>
        </p:nvSpPr>
        <p:spPr/>
        <p:txBody>
          <a:bodyPr/>
          <a:lstStyle>
            <a:lvl1pPr>
              <a:defRPr/>
            </a:lvl1pPr>
          </a:lstStyle>
          <a:p>
            <a:pPr>
              <a:defRPr/>
            </a:pPr>
            <a:r>
              <a:rPr lang="en-US" smtClean="0"/>
              <a:t>Updated July 2013</a:t>
            </a:r>
            <a:endParaRPr lang="en-US"/>
          </a:p>
        </p:txBody>
      </p:sp>
      <p:sp>
        <p:nvSpPr>
          <p:cNvPr id="6" name="Slide Number Placeholder 5"/>
          <p:cNvSpPr>
            <a:spLocks noGrp="1"/>
          </p:cNvSpPr>
          <p:nvPr>
            <p:ph type="sldNum" sz="quarter" idx="12"/>
          </p:nvPr>
        </p:nvSpPr>
        <p:spPr/>
        <p:txBody>
          <a:bodyPr/>
          <a:lstStyle>
            <a:lvl1pPr>
              <a:defRPr/>
            </a:lvl1pPr>
          </a:lstStyle>
          <a:p>
            <a:pPr>
              <a:defRPr/>
            </a:pPr>
            <a:fld id="{B6795B0F-E3A6-46D4-909B-BEBEDCB3FBA6}" type="slidenum">
              <a:rPr lang="en-US"/>
              <a:pPr>
                <a:defRPr/>
              </a:pPr>
              <a:t>‹#›</a:t>
            </a:fld>
            <a:endParaRPr lang="en-US" dirty="0"/>
          </a:p>
        </p:txBody>
      </p:sp>
    </p:spTree>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4" name="Picture 9"/>
          <p:cNvPicPr>
            <a:picLocks noChangeAspect="1" noChangeArrowheads="1"/>
          </p:cNvPicPr>
          <p:nvPr userDrawn="1"/>
        </p:nvPicPr>
        <p:blipFill>
          <a:blip r:embed="rId2" cstate="print">
            <a:clrChange>
              <a:clrFrom>
                <a:srgbClr val="FFFFFF"/>
              </a:clrFrom>
              <a:clrTo>
                <a:srgbClr val="FFFFFF">
                  <a:alpha val="0"/>
                </a:srgbClr>
              </a:clrTo>
            </a:clrChange>
          </a:blip>
          <a:srcRect/>
          <a:stretch>
            <a:fillRect/>
          </a:stretch>
        </p:blipFill>
        <p:spPr bwMode="auto">
          <a:xfrm>
            <a:off x="2590800" y="1447800"/>
            <a:ext cx="3663950" cy="2057400"/>
          </a:xfrm>
          <a:prstGeom prst="rect">
            <a:avLst/>
          </a:prstGeom>
          <a:noFill/>
          <a:ln w="9525">
            <a:noFill/>
            <a:miter lim="800000"/>
            <a:headEnd/>
            <a:tailEnd/>
          </a:ln>
        </p:spPr>
      </p:pic>
      <p:sp>
        <p:nvSpPr>
          <p:cNvPr id="5" name="Rectangle 4"/>
          <p:cNvSpPr/>
          <p:nvPr userDrawn="1"/>
        </p:nvSpPr>
        <p:spPr>
          <a:xfrm>
            <a:off x="50800" y="114300"/>
            <a:ext cx="8991600" cy="12954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prstClr val="white"/>
              </a:solidFill>
            </a:endParaRPr>
          </a:p>
        </p:txBody>
      </p:sp>
      <p:pic>
        <p:nvPicPr>
          <p:cNvPr id="6" name="Picture 2" descr="DCIPS_blue_logo"/>
          <p:cNvPicPr>
            <a:picLocks noChangeAspect="1" noChangeArrowheads="1"/>
          </p:cNvPicPr>
          <p:nvPr userDrawn="1"/>
        </p:nvPicPr>
        <p:blipFill>
          <a:blip r:embed="rId3" cstate="print"/>
          <a:srcRect/>
          <a:stretch>
            <a:fillRect/>
          </a:stretch>
        </p:blipFill>
        <p:spPr bwMode="auto">
          <a:xfrm>
            <a:off x="5943600" y="5257800"/>
            <a:ext cx="2911475" cy="1143000"/>
          </a:xfrm>
          <a:prstGeom prst="rect">
            <a:avLst/>
          </a:prstGeom>
          <a:noFill/>
          <a:ln w="9525">
            <a:noFill/>
            <a:miter lim="800000"/>
            <a:headEnd/>
            <a:tailEnd/>
          </a:ln>
        </p:spPr>
      </p:pic>
      <p:pic>
        <p:nvPicPr>
          <p:cNvPr id="7" name="Picture 12" descr="NICCP_Logo_blue.PNG"/>
          <p:cNvPicPr>
            <a:picLocks noChangeAspect="1"/>
          </p:cNvPicPr>
          <p:nvPr userDrawn="1"/>
        </p:nvPicPr>
        <p:blipFill>
          <a:blip r:embed="rId4" cstate="print"/>
          <a:srcRect/>
          <a:stretch>
            <a:fillRect/>
          </a:stretch>
        </p:blipFill>
        <p:spPr bwMode="auto">
          <a:xfrm>
            <a:off x="609600" y="5410200"/>
            <a:ext cx="1371600" cy="803275"/>
          </a:xfrm>
          <a:prstGeom prst="rect">
            <a:avLst/>
          </a:prstGeom>
          <a:noFill/>
          <a:ln w="9525">
            <a:noFill/>
            <a:miter lim="800000"/>
            <a:headEnd/>
            <a:tailEnd/>
          </a:ln>
        </p:spPr>
      </p:pic>
      <p:sp>
        <p:nvSpPr>
          <p:cNvPr id="8" name="Rectangle 7"/>
          <p:cNvSpPr>
            <a:spLocks noChangeArrowheads="1"/>
          </p:cNvSpPr>
          <p:nvPr userDrawn="1"/>
        </p:nvSpPr>
        <p:spPr bwMode="auto">
          <a:xfrm>
            <a:off x="457200" y="533400"/>
            <a:ext cx="8153400" cy="5791200"/>
          </a:xfrm>
          <a:prstGeom prst="rect">
            <a:avLst/>
          </a:prstGeom>
          <a:noFill/>
          <a:ln w="57150">
            <a:solidFill>
              <a:srgbClr val="081D54"/>
            </a:solidFill>
            <a:miter lim="800000"/>
            <a:headEnd/>
            <a:tailEnd/>
          </a:ln>
          <a:effectLst/>
        </p:spPr>
        <p:txBody>
          <a:bodyPr wrap="none" anchor="ctr"/>
          <a:lstStyle/>
          <a:p>
            <a:pPr algn="ctr" fontAlgn="auto">
              <a:spcBef>
                <a:spcPts val="0"/>
              </a:spcBef>
              <a:spcAft>
                <a:spcPts val="0"/>
              </a:spcAft>
              <a:defRPr/>
            </a:pPr>
            <a:endParaRPr lang="en-US" dirty="0">
              <a:solidFill>
                <a:prstClr val="black"/>
              </a:solidFill>
              <a:latin typeface="Arial" charset="0"/>
              <a:cs typeface="+mn-cs"/>
            </a:endParaRPr>
          </a:p>
        </p:txBody>
      </p:sp>
      <p:sp>
        <p:nvSpPr>
          <p:cNvPr id="12" name="Rectangle 2"/>
          <p:cNvSpPr>
            <a:spLocks noGrp="1" noChangeArrowheads="1"/>
          </p:cNvSpPr>
          <p:nvPr>
            <p:ph type="ctrTitle"/>
          </p:nvPr>
        </p:nvSpPr>
        <p:spPr>
          <a:xfrm>
            <a:off x="1143000" y="3333750"/>
            <a:ext cx="7010400" cy="1085850"/>
          </a:xfrm>
        </p:spPr>
        <p:txBody>
          <a:bodyPr/>
          <a:lstStyle>
            <a:lvl1pPr>
              <a:defRPr/>
            </a:lvl1pPr>
          </a:lstStyle>
          <a:p>
            <a:r>
              <a:rPr lang="en-US" dirty="0"/>
              <a:t>Click to edit Master title style</a:t>
            </a:r>
          </a:p>
        </p:txBody>
      </p:sp>
      <p:sp>
        <p:nvSpPr>
          <p:cNvPr id="13" name="Rectangle 3"/>
          <p:cNvSpPr>
            <a:spLocks noGrp="1" noChangeArrowheads="1"/>
          </p:cNvSpPr>
          <p:nvPr>
            <p:ph type="subTitle" idx="1"/>
          </p:nvPr>
        </p:nvSpPr>
        <p:spPr>
          <a:xfrm>
            <a:off x="1371600" y="4648200"/>
            <a:ext cx="6400800" cy="685800"/>
          </a:xfrm>
        </p:spPr>
        <p:txBody>
          <a:bodyPr/>
          <a:lstStyle>
            <a:lvl1pPr marL="0" indent="0">
              <a:buFont typeface="Wingdings" pitchFamily="2" charset="2"/>
              <a:buNone/>
              <a:defRPr/>
            </a:lvl1pPr>
          </a:lstStyle>
          <a:p>
            <a:r>
              <a:rPr lang="en-US" dirty="0"/>
              <a:t>Click to edit Master subtitle style</a:t>
            </a:r>
          </a:p>
        </p:txBody>
      </p:sp>
      <p:sp>
        <p:nvSpPr>
          <p:cNvPr id="9" name="Date Placeholder 3"/>
          <p:cNvSpPr>
            <a:spLocks noGrp="1"/>
          </p:cNvSpPr>
          <p:nvPr>
            <p:ph type="dt" sz="half" idx="10"/>
          </p:nvPr>
        </p:nvSpPr>
        <p:spPr/>
        <p:txBody>
          <a:bodyPr/>
          <a:lstStyle>
            <a:lvl1pPr>
              <a:defRPr/>
            </a:lvl1pPr>
          </a:lstStyle>
          <a:p>
            <a:pPr>
              <a:defRPr/>
            </a:pPr>
            <a:r>
              <a:rPr lang="en-US" smtClean="0"/>
              <a:t>Updated  July 2015</a:t>
            </a:r>
            <a:endParaRPr lang="en-US" dirty="0"/>
          </a:p>
        </p:txBody>
      </p:sp>
      <p:sp>
        <p:nvSpPr>
          <p:cNvPr id="10" name="Footer Placeholder 4"/>
          <p:cNvSpPr>
            <a:spLocks noGrp="1"/>
          </p:cNvSpPr>
          <p:nvPr>
            <p:ph type="ftr" sz="quarter" idx="11"/>
          </p:nvPr>
        </p:nvSpPr>
        <p:spPr/>
        <p:txBody>
          <a:bodyPr/>
          <a:lstStyle>
            <a:lvl1pPr>
              <a:defRPr/>
            </a:lvl1pPr>
          </a:lstStyle>
          <a:p>
            <a:pPr>
              <a:defRPr/>
            </a:pPr>
            <a:r>
              <a:rPr lang="en-US" smtClean="0"/>
              <a:t>Updated July 2013</a:t>
            </a:r>
            <a:endParaRPr lang="en-US"/>
          </a:p>
        </p:txBody>
      </p:sp>
    </p:spTree>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600200" y="152400"/>
            <a:ext cx="5638800" cy="1143000"/>
          </a:xfrm>
        </p:spPr>
        <p:txBody>
          <a:body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a:buFont typeface="Wingdings" pitchFamily="2" charset="2"/>
              <a:buChar char="§"/>
              <a:defRPr/>
            </a:lvl1pPr>
            <a:lvl2pPr>
              <a:buFont typeface="Wingdings" pitchFamily="2" charset="2"/>
              <a:buChar char="§"/>
              <a:defRPr/>
            </a:lvl2pPr>
            <a:lvl3pPr>
              <a:buFont typeface="Wingdings" pitchFamily="2" charset="2"/>
              <a:buChar char="§"/>
              <a:defRPr/>
            </a:lvl3pPr>
            <a:lvl4pPr>
              <a:buFont typeface="Wingdings" pitchFamily="2" charset="2"/>
              <a:buChar char="§"/>
              <a:defRPr/>
            </a:lvl4pPr>
            <a:lvl5pPr>
              <a:buFont typeface="Wingdings" pitchFamily="2" charset="2"/>
              <a:buChar char="§"/>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lvl1pPr>
              <a:defRPr/>
            </a:lvl1pPr>
          </a:lstStyle>
          <a:p>
            <a:pPr>
              <a:defRPr/>
            </a:pPr>
            <a:r>
              <a:rPr lang="en-US" smtClean="0"/>
              <a:t>Updated  July 2015</a:t>
            </a:r>
            <a:endParaRPr lang="en-US" dirty="0"/>
          </a:p>
        </p:txBody>
      </p:sp>
      <p:sp>
        <p:nvSpPr>
          <p:cNvPr id="5" name="Footer Placeholder 4"/>
          <p:cNvSpPr>
            <a:spLocks noGrp="1"/>
          </p:cNvSpPr>
          <p:nvPr>
            <p:ph type="ftr" sz="quarter" idx="11"/>
          </p:nvPr>
        </p:nvSpPr>
        <p:spPr/>
        <p:txBody>
          <a:bodyPr/>
          <a:lstStyle>
            <a:lvl1pPr>
              <a:defRPr/>
            </a:lvl1pPr>
          </a:lstStyle>
          <a:p>
            <a:pPr>
              <a:defRPr/>
            </a:pPr>
            <a:r>
              <a:rPr lang="en-US" smtClean="0"/>
              <a:t>Updated July 2013</a:t>
            </a:r>
            <a:endParaRPr lang="en-US"/>
          </a:p>
        </p:txBody>
      </p:sp>
      <p:sp>
        <p:nvSpPr>
          <p:cNvPr id="6" name="Slide Number Placeholder 5"/>
          <p:cNvSpPr>
            <a:spLocks noGrp="1"/>
          </p:cNvSpPr>
          <p:nvPr>
            <p:ph type="sldNum" sz="quarter" idx="12"/>
          </p:nvPr>
        </p:nvSpPr>
        <p:spPr/>
        <p:txBody>
          <a:bodyPr/>
          <a:lstStyle>
            <a:lvl1pPr>
              <a:defRPr/>
            </a:lvl1pPr>
          </a:lstStyle>
          <a:p>
            <a:pPr>
              <a:defRPr/>
            </a:pPr>
            <a:fld id="{524044F8-F1D9-49AC-A250-343C40516917}" type="slidenum">
              <a:rPr lang="en-US"/>
              <a:pPr>
                <a:defRPr/>
              </a:pPr>
              <a:t>‹#›</a:t>
            </a:fld>
            <a:endParaRPr lang="en-US" dirty="0"/>
          </a:p>
        </p:txBody>
      </p:sp>
    </p:spTree>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r>
              <a:rPr lang="en-US" smtClean="0"/>
              <a:t>Updated  July 2015</a:t>
            </a:r>
            <a:endParaRPr lang="en-US" dirty="0"/>
          </a:p>
        </p:txBody>
      </p:sp>
      <p:sp>
        <p:nvSpPr>
          <p:cNvPr id="6" name="Footer Placeholder 4"/>
          <p:cNvSpPr>
            <a:spLocks noGrp="1"/>
          </p:cNvSpPr>
          <p:nvPr>
            <p:ph type="ftr" sz="quarter" idx="11"/>
          </p:nvPr>
        </p:nvSpPr>
        <p:spPr/>
        <p:txBody>
          <a:bodyPr/>
          <a:lstStyle>
            <a:lvl1pPr>
              <a:defRPr/>
            </a:lvl1pPr>
          </a:lstStyle>
          <a:p>
            <a:pPr>
              <a:defRPr/>
            </a:pPr>
            <a:r>
              <a:rPr lang="en-US" smtClean="0"/>
              <a:t>Updated July 2013</a:t>
            </a:r>
            <a:endParaRPr lang="en-US"/>
          </a:p>
        </p:txBody>
      </p:sp>
      <p:sp>
        <p:nvSpPr>
          <p:cNvPr id="7" name="Slide Number Placeholder 5"/>
          <p:cNvSpPr>
            <a:spLocks noGrp="1"/>
          </p:cNvSpPr>
          <p:nvPr>
            <p:ph type="sldNum" sz="quarter" idx="12"/>
          </p:nvPr>
        </p:nvSpPr>
        <p:spPr/>
        <p:txBody>
          <a:bodyPr/>
          <a:lstStyle>
            <a:lvl1pPr>
              <a:defRPr/>
            </a:lvl1pPr>
          </a:lstStyle>
          <a:p>
            <a:pPr>
              <a:defRPr/>
            </a:pPr>
            <a:fld id="{2BECBFF8-1620-4229-85FD-AE95AF52739F}" type="slidenum">
              <a:rPr lang="en-US"/>
              <a:pPr>
                <a:defRPr/>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r>
              <a:rPr lang="en-US" smtClean="0"/>
              <a:t>Updated  July 2015</a:t>
            </a:r>
            <a:endParaRPr lang="en-US" dirty="0"/>
          </a:p>
        </p:txBody>
      </p:sp>
      <p:sp>
        <p:nvSpPr>
          <p:cNvPr id="4" name="Footer Placeholder 4"/>
          <p:cNvSpPr>
            <a:spLocks noGrp="1"/>
          </p:cNvSpPr>
          <p:nvPr>
            <p:ph type="ftr" sz="quarter" idx="11"/>
          </p:nvPr>
        </p:nvSpPr>
        <p:spPr/>
        <p:txBody>
          <a:bodyPr/>
          <a:lstStyle>
            <a:lvl1pPr>
              <a:defRPr/>
            </a:lvl1pPr>
          </a:lstStyle>
          <a:p>
            <a:pPr>
              <a:defRPr/>
            </a:pPr>
            <a:r>
              <a:rPr lang="en-US" smtClean="0"/>
              <a:t>Updated July 2013</a:t>
            </a:r>
            <a:endParaRPr lang="en-US"/>
          </a:p>
        </p:txBody>
      </p:sp>
      <p:sp>
        <p:nvSpPr>
          <p:cNvPr id="5" name="Slide Number Placeholder 5"/>
          <p:cNvSpPr>
            <a:spLocks noGrp="1"/>
          </p:cNvSpPr>
          <p:nvPr>
            <p:ph type="sldNum" sz="quarter" idx="12"/>
          </p:nvPr>
        </p:nvSpPr>
        <p:spPr/>
        <p:txBody>
          <a:bodyPr/>
          <a:lstStyle>
            <a:lvl1pPr>
              <a:defRPr/>
            </a:lvl1pPr>
          </a:lstStyle>
          <a:p>
            <a:pPr>
              <a:defRPr/>
            </a:pPr>
            <a:fld id="{97664A7F-4B48-4F4E-947D-0143E6B3D4B4}" type="slidenum">
              <a:rPr lang="en-US"/>
              <a:pPr>
                <a:defRPr/>
              </a:pPr>
              <a:t>‹#›</a:t>
            </a:fld>
            <a:endParaRPr lang="en-US" dirty="0"/>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r>
              <a:rPr lang="en-US" smtClean="0"/>
              <a:t>Updated  July 2015</a:t>
            </a:r>
            <a:endParaRPr lang="en-US" dirty="0"/>
          </a:p>
        </p:txBody>
      </p:sp>
      <p:sp>
        <p:nvSpPr>
          <p:cNvPr id="8" name="Footer Placeholder 4"/>
          <p:cNvSpPr>
            <a:spLocks noGrp="1"/>
          </p:cNvSpPr>
          <p:nvPr>
            <p:ph type="ftr" sz="quarter" idx="11"/>
          </p:nvPr>
        </p:nvSpPr>
        <p:spPr/>
        <p:txBody>
          <a:bodyPr/>
          <a:lstStyle>
            <a:lvl1pPr>
              <a:defRPr/>
            </a:lvl1pPr>
          </a:lstStyle>
          <a:p>
            <a:pPr>
              <a:defRPr/>
            </a:pPr>
            <a:r>
              <a:rPr lang="en-US" smtClean="0"/>
              <a:t>Updated July 2013</a:t>
            </a:r>
            <a:endParaRPr lang="en-US"/>
          </a:p>
        </p:txBody>
      </p:sp>
      <p:sp>
        <p:nvSpPr>
          <p:cNvPr id="9" name="Slide Number Placeholder 5"/>
          <p:cNvSpPr>
            <a:spLocks noGrp="1"/>
          </p:cNvSpPr>
          <p:nvPr>
            <p:ph type="sldNum" sz="quarter" idx="12"/>
          </p:nvPr>
        </p:nvSpPr>
        <p:spPr/>
        <p:txBody>
          <a:bodyPr/>
          <a:lstStyle>
            <a:lvl1pPr>
              <a:defRPr/>
            </a:lvl1pPr>
          </a:lstStyle>
          <a:p>
            <a:pPr>
              <a:defRPr/>
            </a:pPr>
            <a:fld id="{434880F8-C19D-4DB9-A9A9-A7B5F3116328}" type="slidenum">
              <a:rPr lang="en-US"/>
              <a:pPr>
                <a:defRPr/>
              </a:pPr>
              <a:t>‹#›</a:t>
            </a:fld>
            <a:endParaRPr lang="en-US" dirty="0"/>
          </a:p>
        </p:txBody>
      </p:sp>
    </p:spTree>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r>
              <a:rPr lang="en-US" smtClean="0"/>
              <a:t>Updated  July 2015</a:t>
            </a:r>
            <a:endParaRPr lang="en-US" dirty="0"/>
          </a:p>
        </p:txBody>
      </p:sp>
      <p:sp>
        <p:nvSpPr>
          <p:cNvPr id="4" name="Footer Placeholder 4"/>
          <p:cNvSpPr>
            <a:spLocks noGrp="1"/>
          </p:cNvSpPr>
          <p:nvPr>
            <p:ph type="ftr" sz="quarter" idx="11"/>
          </p:nvPr>
        </p:nvSpPr>
        <p:spPr/>
        <p:txBody>
          <a:bodyPr/>
          <a:lstStyle>
            <a:lvl1pPr>
              <a:defRPr/>
            </a:lvl1pPr>
          </a:lstStyle>
          <a:p>
            <a:pPr>
              <a:defRPr/>
            </a:pPr>
            <a:r>
              <a:rPr lang="en-US" smtClean="0"/>
              <a:t>Updated July 2013</a:t>
            </a:r>
            <a:endParaRPr lang="en-US"/>
          </a:p>
        </p:txBody>
      </p:sp>
      <p:sp>
        <p:nvSpPr>
          <p:cNvPr id="5" name="Slide Number Placeholder 5"/>
          <p:cNvSpPr>
            <a:spLocks noGrp="1"/>
          </p:cNvSpPr>
          <p:nvPr>
            <p:ph type="sldNum" sz="quarter" idx="12"/>
          </p:nvPr>
        </p:nvSpPr>
        <p:spPr/>
        <p:txBody>
          <a:bodyPr/>
          <a:lstStyle>
            <a:lvl1pPr>
              <a:defRPr/>
            </a:lvl1pPr>
          </a:lstStyle>
          <a:p>
            <a:pPr>
              <a:defRPr/>
            </a:pPr>
            <a:fld id="{2643E111-48B7-4AEE-9A2C-8586BE43D21A}" type="slidenum">
              <a:rPr lang="en-US"/>
              <a:pPr>
                <a:defRPr/>
              </a:pPr>
              <a:t>‹#›</a:t>
            </a:fld>
            <a:endParaRPr lang="en-US" dirty="0"/>
          </a:p>
        </p:txBody>
      </p:sp>
    </p:spTree>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r>
              <a:rPr lang="en-US" smtClean="0"/>
              <a:t>Updated  July 2015</a:t>
            </a:r>
            <a:endParaRPr lang="en-US" dirty="0"/>
          </a:p>
        </p:txBody>
      </p:sp>
      <p:sp>
        <p:nvSpPr>
          <p:cNvPr id="3" name="Footer Placeholder 4"/>
          <p:cNvSpPr>
            <a:spLocks noGrp="1"/>
          </p:cNvSpPr>
          <p:nvPr>
            <p:ph type="ftr" sz="quarter" idx="11"/>
          </p:nvPr>
        </p:nvSpPr>
        <p:spPr/>
        <p:txBody>
          <a:bodyPr/>
          <a:lstStyle>
            <a:lvl1pPr>
              <a:defRPr/>
            </a:lvl1pPr>
          </a:lstStyle>
          <a:p>
            <a:pPr>
              <a:defRPr/>
            </a:pPr>
            <a:r>
              <a:rPr lang="en-US" smtClean="0"/>
              <a:t>Updated July 2013</a:t>
            </a:r>
            <a:endParaRPr lang="en-US"/>
          </a:p>
        </p:txBody>
      </p:sp>
      <p:sp>
        <p:nvSpPr>
          <p:cNvPr id="4" name="Slide Number Placeholder 5"/>
          <p:cNvSpPr>
            <a:spLocks noGrp="1"/>
          </p:cNvSpPr>
          <p:nvPr>
            <p:ph type="sldNum" sz="quarter" idx="12"/>
          </p:nvPr>
        </p:nvSpPr>
        <p:spPr/>
        <p:txBody>
          <a:bodyPr/>
          <a:lstStyle>
            <a:lvl1pPr>
              <a:defRPr/>
            </a:lvl1pPr>
          </a:lstStyle>
          <a:p>
            <a:pPr>
              <a:defRPr/>
            </a:pPr>
            <a:fld id="{F6156F60-8C51-4A00-A3FD-C6F67DC23D58}" type="slidenum">
              <a:rPr lang="en-US"/>
              <a:pPr>
                <a:defRPr/>
              </a:pPr>
              <a:t>‹#›</a:t>
            </a:fld>
            <a:endParaRPr lang="en-US" dirty="0"/>
          </a:p>
        </p:txBody>
      </p:sp>
    </p:spTree>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r>
              <a:rPr lang="en-US" smtClean="0"/>
              <a:t>Updated  July 2015</a:t>
            </a:r>
            <a:endParaRPr lang="en-US" dirty="0"/>
          </a:p>
        </p:txBody>
      </p:sp>
      <p:sp>
        <p:nvSpPr>
          <p:cNvPr id="6" name="Footer Placeholder 4"/>
          <p:cNvSpPr>
            <a:spLocks noGrp="1"/>
          </p:cNvSpPr>
          <p:nvPr>
            <p:ph type="ftr" sz="quarter" idx="11"/>
          </p:nvPr>
        </p:nvSpPr>
        <p:spPr/>
        <p:txBody>
          <a:bodyPr/>
          <a:lstStyle>
            <a:lvl1pPr>
              <a:defRPr/>
            </a:lvl1pPr>
          </a:lstStyle>
          <a:p>
            <a:pPr>
              <a:defRPr/>
            </a:pPr>
            <a:r>
              <a:rPr lang="en-US" smtClean="0"/>
              <a:t>Updated July 2013</a:t>
            </a:r>
            <a:endParaRPr lang="en-US"/>
          </a:p>
        </p:txBody>
      </p:sp>
      <p:sp>
        <p:nvSpPr>
          <p:cNvPr id="7" name="Slide Number Placeholder 5"/>
          <p:cNvSpPr>
            <a:spLocks noGrp="1"/>
          </p:cNvSpPr>
          <p:nvPr>
            <p:ph type="sldNum" sz="quarter" idx="12"/>
          </p:nvPr>
        </p:nvSpPr>
        <p:spPr/>
        <p:txBody>
          <a:bodyPr/>
          <a:lstStyle>
            <a:lvl1pPr>
              <a:defRPr/>
            </a:lvl1pPr>
          </a:lstStyle>
          <a:p>
            <a:pPr>
              <a:defRPr/>
            </a:pPr>
            <a:fld id="{771171B2-E962-4AF9-B919-0213AC3DD980}" type="slidenum">
              <a:rPr lang="en-US"/>
              <a:pPr>
                <a:defRPr/>
              </a:pPr>
              <a:t>‹#›</a:t>
            </a:fld>
            <a:endParaRPr lang="en-US" dirty="0"/>
          </a:p>
        </p:txBody>
      </p:sp>
    </p:spTree>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r>
              <a:rPr lang="en-US" smtClean="0"/>
              <a:t>Updated  July 2015</a:t>
            </a:r>
            <a:endParaRPr lang="en-US" dirty="0"/>
          </a:p>
        </p:txBody>
      </p:sp>
      <p:sp>
        <p:nvSpPr>
          <p:cNvPr id="6" name="Footer Placeholder 4"/>
          <p:cNvSpPr>
            <a:spLocks noGrp="1"/>
          </p:cNvSpPr>
          <p:nvPr>
            <p:ph type="ftr" sz="quarter" idx="11"/>
          </p:nvPr>
        </p:nvSpPr>
        <p:spPr/>
        <p:txBody>
          <a:bodyPr/>
          <a:lstStyle>
            <a:lvl1pPr>
              <a:defRPr/>
            </a:lvl1pPr>
          </a:lstStyle>
          <a:p>
            <a:pPr>
              <a:defRPr/>
            </a:pPr>
            <a:r>
              <a:rPr lang="en-US" smtClean="0"/>
              <a:t>Updated July 2013</a:t>
            </a:r>
            <a:endParaRPr lang="en-US"/>
          </a:p>
        </p:txBody>
      </p:sp>
      <p:sp>
        <p:nvSpPr>
          <p:cNvPr id="7" name="Slide Number Placeholder 5"/>
          <p:cNvSpPr>
            <a:spLocks noGrp="1"/>
          </p:cNvSpPr>
          <p:nvPr>
            <p:ph type="sldNum" sz="quarter" idx="12"/>
          </p:nvPr>
        </p:nvSpPr>
        <p:spPr/>
        <p:txBody>
          <a:bodyPr/>
          <a:lstStyle>
            <a:lvl1pPr>
              <a:defRPr/>
            </a:lvl1pPr>
          </a:lstStyle>
          <a:p>
            <a:pPr>
              <a:defRPr/>
            </a:pPr>
            <a:fld id="{FF7F163C-34A1-4DB0-A77E-31D0DA96FD0F}" type="slidenum">
              <a:rPr lang="en-US"/>
              <a:pPr>
                <a:defRPr/>
              </a:pPr>
              <a:t>‹#›</a:t>
            </a:fld>
            <a:endParaRPr lang="en-US" dirty="0"/>
          </a:p>
        </p:txBody>
      </p:sp>
    </p:spTree>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r>
              <a:rPr lang="en-US" smtClean="0"/>
              <a:t>Updated  July 2015</a:t>
            </a:r>
            <a:endParaRPr lang="en-US" dirty="0"/>
          </a:p>
        </p:txBody>
      </p:sp>
      <p:sp>
        <p:nvSpPr>
          <p:cNvPr id="5" name="Footer Placeholder 4"/>
          <p:cNvSpPr>
            <a:spLocks noGrp="1"/>
          </p:cNvSpPr>
          <p:nvPr>
            <p:ph type="ftr" sz="quarter" idx="11"/>
          </p:nvPr>
        </p:nvSpPr>
        <p:spPr/>
        <p:txBody>
          <a:bodyPr/>
          <a:lstStyle>
            <a:lvl1pPr>
              <a:defRPr/>
            </a:lvl1pPr>
          </a:lstStyle>
          <a:p>
            <a:pPr>
              <a:defRPr/>
            </a:pPr>
            <a:r>
              <a:rPr lang="en-US" smtClean="0"/>
              <a:t>Updated July 2013</a:t>
            </a:r>
            <a:endParaRPr lang="en-US"/>
          </a:p>
        </p:txBody>
      </p:sp>
      <p:sp>
        <p:nvSpPr>
          <p:cNvPr id="6" name="Slide Number Placeholder 5"/>
          <p:cNvSpPr>
            <a:spLocks noGrp="1"/>
          </p:cNvSpPr>
          <p:nvPr>
            <p:ph type="sldNum" sz="quarter" idx="12"/>
          </p:nvPr>
        </p:nvSpPr>
        <p:spPr/>
        <p:txBody>
          <a:bodyPr/>
          <a:lstStyle>
            <a:lvl1pPr>
              <a:defRPr/>
            </a:lvl1pPr>
          </a:lstStyle>
          <a:p>
            <a:pPr>
              <a:defRPr/>
            </a:pPr>
            <a:fld id="{1484E30F-191F-4863-B659-5A35E89EF3CA}" type="slidenum">
              <a:rPr lang="en-US"/>
              <a:pPr>
                <a:defRPr/>
              </a:pPr>
              <a:t>‹#›</a:t>
            </a:fld>
            <a:endParaRPr lang="en-US" dirty="0"/>
          </a:p>
        </p:txBody>
      </p:sp>
    </p:spTree>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r>
              <a:rPr lang="en-US" smtClean="0"/>
              <a:t>Updated  July 2015</a:t>
            </a:r>
            <a:endParaRPr lang="en-US" dirty="0"/>
          </a:p>
        </p:txBody>
      </p:sp>
      <p:sp>
        <p:nvSpPr>
          <p:cNvPr id="5" name="Footer Placeholder 4"/>
          <p:cNvSpPr>
            <a:spLocks noGrp="1"/>
          </p:cNvSpPr>
          <p:nvPr>
            <p:ph type="ftr" sz="quarter" idx="11"/>
          </p:nvPr>
        </p:nvSpPr>
        <p:spPr/>
        <p:txBody>
          <a:bodyPr/>
          <a:lstStyle>
            <a:lvl1pPr>
              <a:defRPr/>
            </a:lvl1pPr>
          </a:lstStyle>
          <a:p>
            <a:pPr>
              <a:defRPr/>
            </a:pPr>
            <a:r>
              <a:rPr lang="en-US" smtClean="0"/>
              <a:t>Updated July 2013</a:t>
            </a:r>
            <a:endParaRPr lang="en-US"/>
          </a:p>
        </p:txBody>
      </p:sp>
      <p:sp>
        <p:nvSpPr>
          <p:cNvPr id="6" name="Slide Number Placeholder 5"/>
          <p:cNvSpPr>
            <a:spLocks noGrp="1"/>
          </p:cNvSpPr>
          <p:nvPr>
            <p:ph type="sldNum" sz="quarter" idx="12"/>
          </p:nvPr>
        </p:nvSpPr>
        <p:spPr/>
        <p:txBody>
          <a:bodyPr/>
          <a:lstStyle>
            <a:lvl1pPr>
              <a:defRPr/>
            </a:lvl1pPr>
          </a:lstStyle>
          <a:p>
            <a:pPr>
              <a:defRPr/>
            </a:pPr>
            <a:fld id="{27EEC667-67FE-4B3A-92F1-3676B5D07102}" type="slidenum">
              <a:rPr lang="en-US"/>
              <a:pPr>
                <a:defRPr/>
              </a:pPr>
              <a:t>‹#›</a:t>
            </a:fld>
            <a:endParaRPr lang="en-US" dirty="0"/>
          </a:p>
        </p:txBody>
      </p:sp>
    </p:spTree>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11" name="Rectangle 2"/>
          <p:cNvSpPr>
            <a:spLocks noGrp="1" noChangeArrowheads="1"/>
          </p:cNvSpPr>
          <p:nvPr>
            <p:ph type="ctrTitle"/>
          </p:nvPr>
        </p:nvSpPr>
        <p:spPr>
          <a:xfrm>
            <a:off x="1143000" y="3333750"/>
            <a:ext cx="7010400" cy="1085850"/>
          </a:xfrm>
        </p:spPr>
        <p:txBody>
          <a:bodyPr/>
          <a:lstStyle>
            <a:lvl1pPr>
              <a:defRPr/>
            </a:lvl1pPr>
          </a:lstStyle>
          <a:p>
            <a:r>
              <a:rPr lang="en-US" dirty="0"/>
              <a:t>Click to edit Master title style</a:t>
            </a:r>
          </a:p>
        </p:txBody>
      </p:sp>
      <p:sp>
        <p:nvSpPr>
          <p:cNvPr id="12" name="Rectangle 3"/>
          <p:cNvSpPr>
            <a:spLocks noGrp="1" noChangeArrowheads="1"/>
          </p:cNvSpPr>
          <p:nvPr>
            <p:ph type="subTitle" idx="1"/>
          </p:nvPr>
        </p:nvSpPr>
        <p:spPr>
          <a:xfrm>
            <a:off x="1371600" y="4648200"/>
            <a:ext cx="6400800" cy="685800"/>
          </a:xfrm>
        </p:spPr>
        <p:txBody>
          <a:bodyPr/>
          <a:lstStyle>
            <a:lvl1pPr marL="0" indent="0">
              <a:buFont typeface="Wingdings" pitchFamily="2" charset="2"/>
              <a:buNone/>
              <a:defRPr/>
            </a:lvl1pPr>
          </a:lstStyle>
          <a:p>
            <a:r>
              <a:rPr lang="en-US" dirty="0"/>
              <a:t>Click to edit Master subtitle style</a:t>
            </a:r>
          </a:p>
        </p:txBody>
      </p:sp>
      <p:sp>
        <p:nvSpPr>
          <p:cNvPr id="4" name="Date Placeholder 3"/>
          <p:cNvSpPr>
            <a:spLocks noGrp="1"/>
          </p:cNvSpPr>
          <p:nvPr>
            <p:ph type="dt" sz="half" idx="10"/>
          </p:nvPr>
        </p:nvSpPr>
        <p:spPr/>
        <p:txBody>
          <a:bodyPr/>
          <a:lstStyle>
            <a:lvl1pPr>
              <a:defRPr/>
            </a:lvl1pPr>
          </a:lstStyle>
          <a:p>
            <a:pPr>
              <a:defRPr/>
            </a:pPr>
            <a:r>
              <a:rPr lang="en-US" smtClean="0"/>
              <a:t>Updated  July 2015</a:t>
            </a:r>
            <a:endParaRPr lang="en-US" dirty="0"/>
          </a:p>
        </p:txBody>
      </p:sp>
      <p:sp>
        <p:nvSpPr>
          <p:cNvPr id="5" name="Footer Placeholder 4"/>
          <p:cNvSpPr>
            <a:spLocks noGrp="1"/>
          </p:cNvSpPr>
          <p:nvPr>
            <p:ph type="ftr" sz="quarter" idx="11"/>
          </p:nvPr>
        </p:nvSpPr>
        <p:spPr/>
        <p:txBody>
          <a:bodyPr/>
          <a:lstStyle>
            <a:lvl1pPr>
              <a:defRPr/>
            </a:lvl1pPr>
          </a:lstStyle>
          <a:p>
            <a:pPr>
              <a:defRPr/>
            </a:pPr>
            <a:r>
              <a:rPr lang="en-US" smtClean="0"/>
              <a:t>Updated July 2013</a:t>
            </a:r>
            <a:endParaRPr lang="en-US"/>
          </a:p>
        </p:txBody>
      </p:sp>
      <p:sp>
        <p:nvSpPr>
          <p:cNvPr id="6" name="Slide Number Placeholder 5"/>
          <p:cNvSpPr>
            <a:spLocks noGrp="1"/>
          </p:cNvSpPr>
          <p:nvPr>
            <p:ph type="sldNum" sz="quarter" idx="12"/>
          </p:nvPr>
        </p:nvSpPr>
        <p:spPr/>
        <p:txBody>
          <a:bodyPr/>
          <a:lstStyle>
            <a:lvl1pPr>
              <a:defRPr/>
            </a:lvl1pPr>
          </a:lstStyle>
          <a:p>
            <a:pPr>
              <a:defRPr/>
            </a:pPr>
            <a:fld id="{DDCB06DD-D010-4AC3-B542-3184EF75FB34}" type="slidenum">
              <a:rPr lang="en-US"/>
              <a:pPr>
                <a:defRPr/>
              </a:pPr>
              <a:t>‹#›</a:t>
            </a:fld>
            <a:endParaRPr lang="en-US" dirty="0"/>
          </a:p>
        </p:txBody>
      </p:sp>
    </p:spTree>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4" name="Picture 9"/>
          <p:cNvPicPr>
            <a:picLocks noChangeAspect="1" noChangeArrowheads="1"/>
          </p:cNvPicPr>
          <p:nvPr userDrawn="1"/>
        </p:nvPicPr>
        <p:blipFill>
          <a:blip r:embed="rId2" cstate="print">
            <a:clrChange>
              <a:clrFrom>
                <a:srgbClr val="FFFFFF"/>
              </a:clrFrom>
              <a:clrTo>
                <a:srgbClr val="FFFFFF">
                  <a:alpha val="0"/>
                </a:srgbClr>
              </a:clrTo>
            </a:clrChange>
          </a:blip>
          <a:srcRect/>
          <a:stretch>
            <a:fillRect/>
          </a:stretch>
        </p:blipFill>
        <p:spPr bwMode="auto">
          <a:xfrm>
            <a:off x="2590800" y="1447800"/>
            <a:ext cx="3663950" cy="2057400"/>
          </a:xfrm>
          <a:prstGeom prst="rect">
            <a:avLst/>
          </a:prstGeom>
          <a:noFill/>
          <a:ln w="9525">
            <a:noFill/>
            <a:miter lim="800000"/>
            <a:headEnd/>
            <a:tailEnd/>
          </a:ln>
        </p:spPr>
      </p:pic>
      <p:sp>
        <p:nvSpPr>
          <p:cNvPr id="5" name="Rectangle 4"/>
          <p:cNvSpPr/>
          <p:nvPr userDrawn="1"/>
        </p:nvSpPr>
        <p:spPr>
          <a:xfrm>
            <a:off x="50800" y="114300"/>
            <a:ext cx="8991600" cy="12954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prstClr val="white"/>
              </a:solidFill>
            </a:endParaRPr>
          </a:p>
        </p:txBody>
      </p:sp>
      <p:pic>
        <p:nvPicPr>
          <p:cNvPr id="6" name="Picture 2" descr="DCIPS_blue_logo"/>
          <p:cNvPicPr>
            <a:picLocks noChangeAspect="1" noChangeArrowheads="1"/>
          </p:cNvPicPr>
          <p:nvPr userDrawn="1"/>
        </p:nvPicPr>
        <p:blipFill>
          <a:blip r:embed="rId3" cstate="print"/>
          <a:srcRect/>
          <a:stretch>
            <a:fillRect/>
          </a:stretch>
        </p:blipFill>
        <p:spPr bwMode="auto">
          <a:xfrm>
            <a:off x="5943600" y="5257800"/>
            <a:ext cx="2911475" cy="1143000"/>
          </a:xfrm>
          <a:prstGeom prst="rect">
            <a:avLst/>
          </a:prstGeom>
          <a:noFill/>
          <a:ln w="9525">
            <a:noFill/>
            <a:miter lim="800000"/>
            <a:headEnd/>
            <a:tailEnd/>
          </a:ln>
        </p:spPr>
      </p:pic>
      <p:pic>
        <p:nvPicPr>
          <p:cNvPr id="7" name="Picture 12" descr="NICCP_Logo_blue.PNG"/>
          <p:cNvPicPr>
            <a:picLocks noChangeAspect="1"/>
          </p:cNvPicPr>
          <p:nvPr userDrawn="1"/>
        </p:nvPicPr>
        <p:blipFill>
          <a:blip r:embed="rId4" cstate="print"/>
          <a:srcRect/>
          <a:stretch>
            <a:fillRect/>
          </a:stretch>
        </p:blipFill>
        <p:spPr bwMode="auto">
          <a:xfrm>
            <a:off x="609600" y="5410200"/>
            <a:ext cx="1371600" cy="803275"/>
          </a:xfrm>
          <a:prstGeom prst="rect">
            <a:avLst/>
          </a:prstGeom>
          <a:noFill/>
          <a:ln w="9525">
            <a:noFill/>
            <a:miter lim="800000"/>
            <a:headEnd/>
            <a:tailEnd/>
          </a:ln>
        </p:spPr>
      </p:pic>
      <p:sp>
        <p:nvSpPr>
          <p:cNvPr id="8" name="Rectangle 7"/>
          <p:cNvSpPr>
            <a:spLocks noChangeArrowheads="1"/>
          </p:cNvSpPr>
          <p:nvPr userDrawn="1"/>
        </p:nvSpPr>
        <p:spPr bwMode="auto">
          <a:xfrm>
            <a:off x="457200" y="533400"/>
            <a:ext cx="8153400" cy="5791200"/>
          </a:xfrm>
          <a:prstGeom prst="rect">
            <a:avLst/>
          </a:prstGeom>
          <a:noFill/>
          <a:ln w="57150">
            <a:solidFill>
              <a:srgbClr val="081D54"/>
            </a:solidFill>
            <a:miter lim="800000"/>
            <a:headEnd/>
            <a:tailEnd/>
          </a:ln>
          <a:effectLst/>
        </p:spPr>
        <p:txBody>
          <a:bodyPr wrap="none" anchor="ctr"/>
          <a:lstStyle/>
          <a:p>
            <a:pPr algn="ctr" fontAlgn="auto">
              <a:spcBef>
                <a:spcPts val="0"/>
              </a:spcBef>
              <a:spcAft>
                <a:spcPts val="0"/>
              </a:spcAft>
              <a:defRPr/>
            </a:pPr>
            <a:endParaRPr lang="en-US" dirty="0">
              <a:solidFill>
                <a:prstClr val="black"/>
              </a:solidFill>
              <a:latin typeface="Arial" charset="0"/>
              <a:cs typeface="+mn-cs"/>
            </a:endParaRPr>
          </a:p>
        </p:txBody>
      </p:sp>
      <p:sp>
        <p:nvSpPr>
          <p:cNvPr id="12" name="Rectangle 2"/>
          <p:cNvSpPr>
            <a:spLocks noGrp="1" noChangeArrowheads="1"/>
          </p:cNvSpPr>
          <p:nvPr>
            <p:ph type="ctrTitle"/>
          </p:nvPr>
        </p:nvSpPr>
        <p:spPr>
          <a:xfrm>
            <a:off x="1143000" y="3333750"/>
            <a:ext cx="7010400" cy="1085850"/>
          </a:xfrm>
        </p:spPr>
        <p:txBody>
          <a:bodyPr/>
          <a:lstStyle>
            <a:lvl1pPr>
              <a:defRPr/>
            </a:lvl1pPr>
          </a:lstStyle>
          <a:p>
            <a:r>
              <a:rPr lang="en-US" dirty="0"/>
              <a:t>Click to edit Master title style</a:t>
            </a:r>
          </a:p>
        </p:txBody>
      </p:sp>
      <p:sp>
        <p:nvSpPr>
          <p:cNvPr id="13" name="Rectangle 3"/>
          <p:cNvSpPr>
            <a:spLocks noGrp="1" noChangeArrowheads="1"/>
          </p:cNvSpPr>
          <p:nvPr>
            <p:ph type="subTitle" idx="1"/>
          </p:nvPr>
        </p:nvSpPr>
        <p:spPr>
          <a:xfrm>
            <a:off x="1371600" y="4648200"/>
            <a:ext cx="6400800" cy="685800"/>
          </a:xfrm>
        </p:spPr>
        <p:txBody>
          <a:bodyPr/>
          <a:lstStyle>
            <a:lvl1pPr marL="0" indent="0">
              <a:buFont typeface="Wingdings" pitchFamily="2" charset="2"/>
              <a:buNone/>
              <a:defRPr/>
            </a:lvl1pPr>
          </a:lstStyle>
          <a:p>
            <a:r>
              <a:rPr lang="en-US" dirty="0"/>
              <a:t>Click to edit Master subtitle style</a:t>
            </a:r>
          </a:p>
        </p:txBody>
      </p:sp>
      <p:sp>
        <p:nvSpPr>
          <p:cNvPr id="9" name="Date Placeholder 3"/>
          <p:cNvSpPr>
            <a:spLocks noGrp="1"/>
          </p:cNvSpPr>
          <p:nvPr>
            <p:ph type="dt" sz="half" idx="10"/>
          </p:nvPr>
        </p:nvSpPr>
        <p:spPr/>
        <p:txBody>
          <a:bodyPr/>
          <a:lstStyle>
            <a:lvl1pPr>
              <a:defRPr/>
            </a:lvl1pPr>
          </a:lstStyle>
          <a:p>
            <a:pPr>
              <a:defRPr/>
            </a:pPr>
            <a:r>
              <a:rPr lang="en-US" smtClean="0"/>
              <a:t>Updated  July 2015</a:t>
            </a:r>
            <a:endParaRPr lang="en-US" dirty="0"/>
          </a:p>
        </p:txBody>
      </p:sp>
      <p:sp>
        <p:nvSpPr>
          <p:cNvPr id="10" name="Footer Placeholder 4"/>
          <p:cNvSpPr>
            <a:spLocks noGrp="1"/>
          </p:cNvSpPr>
          <p:nvPr>
            <p:ph type="ftr" sz="quarter" idx="11"/>
          </p:nvPr>
        </p:nvSpPr>
        <p:spPr/>
        <p:txBody>
          <a:bodyPr/>
          <a:lstStyle>
            <a:lvl1pPr>
              <a:defRPr/>
            </a:lvl1pPr>
          </a:lstStyle>
          <a:p>
            <a:pPr>
              <a:defRPr/>
            </a:pPr>
            <a:r>
              <a:rPr lang="en-US" smtClean="0"/>
              <a:t>Updated July 2013</a:t>
            </a:r>
            <a:endParaRPr lang="en-US"/>
          </a:p>
        </p:txBody>
      </p:sp>
    </p:spTree>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600200" y="152400"/>
            <a:ext cx="5638800" cy="1143000"/>
          </a:xfrm>
        </p:spPr>
        <p:txBody>
          <a:body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a:buFont typeface="Wingdings" pitchFamily="2" charset="2"/>
              <a:buChar char="§"/>
              <a:defRPr/>
            </a:lvl1pPr>
            <a:lvl2pPr>
              <a:buFont typeface="Wingdings" pitchFamily="2" charset="2"/>
              <a:buChar char="§"/>
              <a:defRPr/>
            </a:lvl2pPr>
            <a:lvl3pPr>
              <a:buFont typeface="Wingdings" pitchFamily="2" charset="2"/>
              <a:buChar char="§"/>
              <a:defRPr/>
            </a:lvl3pPr>
            <a:lvl4pPr>
              <a:buFont typeface="Wingdings" pitchFamily="2" charset="2"/>
              <a:buChar char="§"/>
              <a:defRPr/>
            </a:lvl4pPr>
            <a:lvl5pPr>
              <a:buFont typeface="Wingdings" pitchFamily="2" charset="2"/>
              <a:buChar char="§"/>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lvl1pPr>
              <a:defRPr/>
            </a:lvl1pPr>
          </a:lstStyle>
          <a:p>
            <a:pPr>
              <a:defRPr/>
            </a:pPr>
            <a:r>
              <a:rPr lang="en-US" smtClean="0"/>
              <a:t>Updated  July 2015</a:t>
            </a:r>
            <a:endParaRPr lang="en-US" dirty="0"/>
          </a:p>
        </p:txBody>
      </p:sp>
      <p:sp>
        <p:nvSpPr>
          <p:cNvPr id="5" name="Footer Placeholder 4"/>
          <p:cNvSpPr>
            <a:spLocks noGrp="1"/>
          </p:cNvSpPr>
          <p:nvPr>
            <p:ph type="ftr" sz="quarter" idx="11"/>
          </p:nvPr>
        </p:nvSpPr>
        <p:spPr/>
        <p:txBody>
          <a:bodyPr/>
          <a:lstStyle>
            <a:lvl1pPr>
              <a:defRPr/>
            </a:lvl1pPr>
          </a:lstStyle>
          <a:p>
            <a:pPr>
              <a:defRPr/>
            </a:pPr>
            <a:r>
              <a:rPr lang="en-US" smtClean="0"/>
              <a:t>Updated July 2013</a:t>
            </a:r>
            <a:endParaRPr lang="en-US"/>
          </a:p>
        </p:txBody>
      </p:sp>
      <p:sp>
        <p:nvSpPr>
          <p:cNvPr id="6" name="Slide Number Placeholder 5"/>
          <p:cNvSpPr>
            <a:spLocks noGrp="1"/>
          </p:cNvSpPr>
          <p:nvPr>
            <p:ph type="sldNum" sz="quarter" idx="12"/>
          </p:nvPr>
        </p:nvSpPr>
        <p:spPr/>
        <p:txBody>
          <a:bodyPr/>
          <a:lstStyle>
            <a:lvl1pPr>
              <a:defRPr/>
            </a:lvl1pPr>
          </a:lstStyle>
          <a:p>
            <a:pPr>
              <a:defRPr/>
            </a:pPr>
            <a:fld id="{1AEE9442-415F-4F66-AE24-94BEF4E20E60}" type="slidenum">
              <a:rPr lang="en-US"/>
              <a:pPr>
                <a:defRPr/>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r>
              <a:rPr lang="en-US" smtClean="0"/>
              <a:t>Updated  July 2015</a:t>
            </a:r>
            <a:endParaRPr lang="en-US" dirty="0"/>
          </a:p>
        </p:txBody>
      </p:sp>
      <p:sp>
        <p:nvSpPr>
          <p:cNvPr id="3" name="Footer Placeholder 4"/>
          <p:cNvSpPr>
            <a:spLocks noGrp="1"/>
          </p:cNvSpPr>
          <p:nvPr>
            <p:ph type="ftr" sz="quarter" idx="11"/>
          </p:nvPr>
        </p:nvSpPr>
        <p:spPr/>
        <p:txBody>
          <a:bodyPr/>
          <a:lstStyle>
            <a:lvl1pPr>
              <a:defRPr/>
            </a:lvl1pPr>
          </a:lstStyle>
          <a:p>
            <a:pPr>
              <a:defRPr/>
            </a:pPr>
            <a:r>
              <a:rPr lang="en-US" smtClean="0"/>
              <a:t>Updated July 2013</a:t>
            </a:r>
            <a:endParaRPr lang="en-US"/>
          </a:p>
        </p:txBody>
      </p:sp>
      <p:sp>
        <p:nvSpPr>
          <p:cNvPr id="4" name="Slide Number Placeholder 5"/>
          <p:cNvSpPr>
            <a:spLocks noGrp="1"/>
          </p:cNvSpPr>
          <p:nvPr>
            <p:ph type="sldNum" sz="quarter" idx="12"/>
          </p:nvPr>
        </p:nvSpPr>
        <p:spPr/>
        <p:txBody>
          <a:bodyPr/>
          <a:lstStyle>
            <a:lvl1pPr>
              <a:defRPr/>
            </a:lvl1pPr>
          </a:lstStyle>
          <a:p>
            <a:pPr>
              <a:defRPr/>
            </a:pPr>
            <a:fld id="{9D15B1C3-529E-4875-B86D-DDA308BE0BE3}" type="slidenum">
              <a:rPr lang="en-US"/>
              <a:pPr>
                <a:defRPr/>
              </a:pPr>
              <a:t>‹#›</a:t>
            </a:fld>
            <a:endParaRPr lang="en-US" dirty="0"/>
          </a:p>
        </p:txBody>
      </p:sp>
    </p:spTree>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r>
              <a:rPr lang="en-US" smtClean="0"/>
              <a:t>Updated  July 2015</a:t>
            </a:r>
            <a:endParaRPr lang="en-US" dirty="0"/>
          </a:p>
        </p:txBody>
      </p:sp>
      <p:sp>
        <p:nvSpPr>
          <p:cNvPr id="6" name="Footer Placeholder 4"/>
          <p:cNvSpPr>
            <a:spLocks noGrp="1"/>
          </p:cNvSpPr>
          <p:nvPr>
            <p:ph type="ftr" sz="quarter" idx="11"/>
          </p:nvPr>
        </p:nvSpPr>
        <p:spPr/>
        <p:txBody>
          <a:bodyPr/>
          <a:lstStyle>
            <a:lvl1pPr>
              <a:defRPr/>
            </a:lvl1pPr>
          </a:lstStyle>
          <a:p>
            <a:pPr>
              <a:defRPr/>
            </a:pPr>
            <a:r>
              <a:rPr lang="en-US" smtClean="0"/>
              <a:t>Updated July 2013</a:t>
            </a:r>
            <a:endParaRPr lang="en-US"/>
          </a:p>
        </p:txBody>
      </p:sp>
      <p:sp>
        <p:nvSpPr>
          <p:cNvPr id="7" name="Slide Number Placeholder 5"/>
          <p:cNvSpPr>
            <a:spLocks noGrp="1"/>
          </p:cNvSpPr>
          <p:nvPr>
            <p:ph type="sldNum" sz="quarter" idx="12"/>
          </p:nvPr>
        </p:nvSpPr>
        <p:spPr/>
        <p:txBody>
          <a:bodyPr/>
          <a:lstStyle>
            <a:lvl1pPr>
              <a:defRPr/>
            </a:lvl1pPr>
          </a:lstStyle>
          <a:p>
            <a:pPr>
              <a:defRPr/>
            </a:pPr>
            <a:fld id="{5C99FDE8-9627-4F20-B9C2-D6CF810879A5}" type="slidenum">
              <a:rPr lang="en-US"/>
              <a:pPr>
                <a:defRPr/>
              </a:pPr>
              <a:t>‹#›</a:t>
            </a:fld>
            <a:endParaRPr lang="en-US" dirty="0"/>
          </a:p>
        </p:txBody>
      </p:sp>
    </p:spTree>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r>
              <a:rPr lang="en-US" smtClean="0"/>
              <a:t>Updated  July 2015</a:t>
            </a:r>
            <a:endParaRPr lang="en-US" dirty="0"/>
          </a:p>
        </p:txBody>
      </p:sp>
      <p:sp>
        <p:nvSpPr>
          <p:cNvPr id="8" name="Footer Placeholder 4"/>
          <p:cNvSpPr>
            <a:spLocks noGrp="1"/>
          </p:cNvSpPr>
          <p:nvPr>
            <p:ph type="ftr" sz="quarter" idx="11"/>
          </p:nvPr>
        </p:nvSpPr>
        <p:spPr/>
        <p:txBody>
          <a:bodyPr/>
          <a:lstStyle>
            <a:lvl1pPr>
              <a:defRPr/>
            </a:lvl1pPr>
          </a:lstStyle>
          <a:p>
            <a:pPr>
              <a:defRPr/>
            </a:pPr>
            <a:r>
              <a:rPr lang="en-US" smtClean="0"/>
              <a:t>Updated July 2013</a:t>
            </a:r>
            <a:endParaRPr lang="en-US"/>
          </a:p>
        </p:txBody>
      </p:sp>
      <p:sp>
        <p:nvSpPr>
          <p:cNvPr id="9" name="Slide Number Placeholder 5"/>
          <p:cNvSpPr>
            <a:spLocks noGrp="1"/>
          </p:cNvSpPr>
          <p:nvPr>
            <p:ph type="sldNum" sz="quarter" idx="12"/>
          </p:nvPr>
        </p:nvSpPr>
        <p:spPr/>
        <p:txBody>
          <a:bodyPr/>
          <a:lstStyle>
            <a:lvl1pPr>
              <a:defRPr/>
            </a:lvl1pPr>
          </a:lstStyle>
          <a:p>
            <a:pPr>
              <a:defRPr/>
            </a:pPr>
            <a:fld id="{59BE0F48-51BE-41DE-92A4-B73782BF897A}" type="slidenum">
              <a:rPr lang="en-US"/>
              <a:pPr>
                <a:defRPr/>
              </a:pPr>
              <a:t>‹#›</a:t>
            </a:fld>
            <a:endParaRPr lang="en-US" dirty="0"/>
          </a:p>
        </p:txBody>
      </p:sp>
    </p:spTree>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r>
              <a:rPr lang="en-US" smtClean="0"/>
              <a:t>Updated  July 2015</a:t>
            </a:r>
            <a:endParaRPr lang="en-US" dirty="0"/>
          </a:p>
        </p:txBody>
      </p:sp>
      <p:sp>
        <p:nvSpPr>
          <p:cNvPr id="4" name="Footer Placeholder 4"/>
          <p:cNvSpPr>
            <a:spLocks noGrp="1"/>
          </p:cNvSpPr>
          <p:nvPr>
            <p:ph type="ftr" sz="quarter" idx="11"/>
          </p:nvPr>
        </p:nvSpPr>
        <p:spPr/>
        <p:txBody>
          <a:bodyPr/>
          <a:lstStyle>
            <a:lvl1pPr>
              <a:defRPr/>
            </a:lvl1pPr>
          </a:lstStyle>
          <a:p>
            <a:pPr>
              <a:defRPr/>
            </a:pPr>
            <a:r>
              <a:rPr lang="en-US" smtClean="0"/>
              <a:t>Updated July 2013</a:t>
            </a:r>
            <a:endParaRPr lang="en-US"/>
          </a:p>
        </p:txBody>
      </p:sp>
      <p:sp>
        <p:nvSpPr>
          <p:cNvPr id="5" name="Slide Number Placeholder 5"/>
          <p:cNvSpPr>
            <a:spLocks noGrp="1"/>
          </p:cNvSpPr>
          <p:nvPr>
            <p:ph type="sldNum" sz="quarter" idx="12"/>
          </p:nvPr>
        </p:nvSpPr>
        <p:spPr/>
        <p:txBody>
          <a:bodyPr/>
          <a:lstStyle>
            <a:lvl1pPr>
              <a:defRPr/>
            </a:lvl1pPr>
          </a:lstStyle>
          <a:p>
            <a:pPr>
              <a:defRPr/>
            </a:pPr>
            <a:fld id="{7DD80042-6FBF-4934-A56A-34506BE9F9F1}" type="slidenum">
              <a:rPr lang="en-US"/>
              <a:pPr>
                <a:defRPr/>
              </a:pPr>
              <a:t>‹#›</a:t>
            </a:fld>
            <a:endParaRPr lang="en-US" dirty="0"/>
          </a:p>
        </p:txBody>
      </p:sp>
    </p:spTree>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r>
              <a:rPr lang="en-US" smtClean="0"/>
              <a:t>Updated  July 2015</a:t>
            </a:r>
            <a:endParaRPr lang="en-US" dirty="0"/>
          </a:p>
        </p:txBody>
      </p:sp>
      <p:sp>
        <p:nvSpPr>
          <p:cNvPr id="3" name="Footer Placeholder 4"/>
          <p:cNvSpPr>
            <a:spLocks noGrp="1"/>
          </p:cNvSpPr>
          <p:nvPr>
            <p:ph type="ftr" sz="quarter" idx="11"/>
          </p:nvPr>
        </p:nvSpPr>
        <p:spPr/>
        <p:txBody>
          <a:bodyPr/>
          <a:lstStyle>
            <a:lvl1pPr>
              <a:defRPr/>
            </a:lvl1pPr>
          </a:lstStyle>
          <a:p>
            <a:pPr>
              <a:defRPr/>
            </a:pPr>
            <a:r>
              <a:rPr lang="en-US" smtClean="0"/>
              <a:t>Updated July 2013</a:t>
            </a:r>
            <a:endParaRPr lang="en-US"/>
          </a:p>
        </p:txBody>
      </p:sp>
      <p:sp>
        <p:nvSpPr>
          <p:cNvPr id="4" name="Slide Number Placeholder 5"/>
          <p:cNvSpPr>
            <a:spLocks noGrp="1"/>
          </p:cNvSpPr>
          <p:nvPr>
            <p:ph type="sldNum" sz="quarter" idx="12"/>
          </p:nvPr>
        </p:nvSpPr>
        <p:spPr/>
        <p:txBody>
          <a:bodyPr/>
          <a:lstStyle>
            <a:lvl1pPr>
              <a:defRPr/>
            </a:lvl1pPr>
          </a:lstStyle>
          <a:p>
            <a:pPr>
              <a:defRPr/>
            </a:pPr>
            <a:fld id="{A29D7F18-A445-4FCA-B390-A7F41401542E}" type="slidenum">
              <a:rPr lang="en-US"/>
              <a:pPr>
                <a:defRPr/>
              </a:pPr>
              <a:t>‹#›</a:t>
            </a:fld>
            <a:endParaRPr lang="en-US" dirty="0"/>
          </a:p>
        </p:txBody>
      </p:sp>
    </p:spTree>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r>
              <a:rPr lang="en-US" smtClean="0"/>
              <a:t>Updated  July 2015</a:t>
            </a:r>
            <a:endParaRPr lang="en-US" dirty="0"/>
          </a:p>
        </p:txBody>
      </p:sp>
      <p:sp>
        <p:nvSpPr>
          <p:cNvPr id="6" name="Footer Placeholder 4"/>
          <p:cNvSpPr>
            <a:spLocks noGrp="1"/>
          </p:cNvSpPr>
          <p:nvPr>
            <p:ph type="ftr" sz="quarter" idx="11"/>
          </p:nvPr>
        </p:nvSpPr>
        <p:spPr/>
        <p:txBody>
          <a:bodyPr/>
          <a:lstStyle>
            <a:lvl1pPr>
              <a:defRPr/>
            </a:lvl1pPr>
          </a:lstStyle>
          <a:p>
            <a:pPr>
              <a:defRPr/>
            </a:pPr>
            <a:r>
              <a:rPr lang="en-US" smtClean="0"/>
              <a:t>Updated July 2013</a:t>
            </a:r>
            <a:endParaRPr lang="en-US"/>
          </a:p>
        </p:txBody>
      </p:sp>
      <p:sp>
        <p:nvSpPr>
          <p:cNvPr id="7" name="Slide Number Placeholder 5"/>
          <p:cNvSpPr>
            <a:spLocks noGrp="1"/>
          </p:cNvSpPr>
          <p:nvPr>
            <p:ph type="sldNum" sz="quarter" idx="12"/>
          </p:nvPr>
        </p:nvSpPr>
        <p:spPr/>
        <p:txBody>
          <a:bodyPr/>
          <a:lstStyle>
            <a:lvl1pPr>
              <a:defRPr/>
            </a:lvl1pPr>
          </a:lstStyle>
          <a:p>
            <a:pPr>
              <a:defRPr/>
            </a:pPr>
            <a:fld id="{9E600FE4-94D5-4BB0-AF01-F6B4110B4DCC}" type="slidenum">
              <a:rPr lang="en-US"/>
              <a:pPr>
                <a:defRPr/>
              </a:pPr>
              <a:t>‹#›</a:t>
            </a:fld>
            <a:endParaRPr lang="en-US" dirty="0"/>
          </a:p>
        </p:txBody>
      </p:sp>
    </p:spTree>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r>
              <a:rPr lang="en-US" smtClean="0"/>
              <a:t>Updated  July 2015</a:t>
            </a:r>
            <a:endParaRPr lang="en-US" dirty="0"/>
          </a:p>
        </p:txBody>
      </p:sp>
      <p:sp>
        <p:nvSpPr>
          <p:cNvPr id="6" name="Footer Placeholder 4"/>
          <p:cNvSpPr>
            <a:spLocks noGrp="1"/>
          </p:cNvSpPr>
          <p:nvPr>
            <p:ph type="ftr" sz="quarter" idx="11"/>
          </p:nvPr>
        </p:nvSpPr>
        <p:spPr/>
        <p:txBody>
          <a:bodyPr/>
          <a:lstStyle>
            <a:lvl1pPr>
              <a:defRPr/>
            </a:lvl1pPr>
          </a:lstStyle>
          <a:p>
            <a:pPr>
              <a:defRPr/>
            </a:pPr>
            <a:r>
              <a:rPr lang="en-US" smtClean="0"/>
              <a:t>Updated July 2013</a:t>
            </a:r>
            <a:endParaRPr lang="en-US"/>
          </a:p>
        </p:txBody>
      </p:sp>
      <p:sp>
        <p:nvSpPr>
          <p:cNvPr id="7" name="Slide Number Placeholder 5"/>
          <p:cNvSpPr>
            <a:spLocks noGrp="1"/>
          </p:cNvSpPr>
          <p:nvPr>
            <p:ph type="sldNum" sz="quarter" idx="12"/>
          </p:nvPr>
        </p:nvSpPr>
        <p:spPr/>
        <p:txBody>
          <a:bodyPr/>
          <a:lstStyle>
            <a:lvl1pPr>
              <a:defRPr/>
            </a:lvl1pPr>
          </a:lstStyle>
          <a:p>
            <a:pPr>
              <a:defRPr/>
            </a:pPr>
            <a:fld id="{0A288A31-11E9-4B71-B9CF-6E1C296046F4}" type="slidenum">
              <a:rPr lang="en-US"/>
              <a:pPr>
                <a:defRPr/>
              </a:pPr>
              <a:t>‹#›</a:t>
            </a:fld>
            <a:endParaRPr lang="en-US" dirty="0"/>
          </a:p>
        </p:txBody>
      </p:sp>
    </p:spTree>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r>
              <a:rPr lang="en-US" smtClean="0"/>
              <a:t>Updated  July 2015</a:t>
            </a:r>
            <a:endParaRPr lang="en-US" dirty="0"/>
          </a:p>
        </p:txBody>
      </p:sp>
      <p:sp>
        <p:nvSpPr>
          <p:cNvPr id="5" name="Footer Placeholder 4"/>
          <p:cNvSpPr>
            <a:spLocks noGrp="1"/>
          </p:cNvSpPr>
          <p:nvPr>
            <p:ph type="ftr" sz="quarter" idx="11"/>
          </p:nvPr>
        </p:nvSpPr>
        <p:spPr/>
        <p:txBody>
          <a:bodyPr/>
          <a:lstStyle>
            <a:lvl1pPr>
              <a:defRPr/>
            </a:lvl1pPr>
          </a:lstStyle>
          <a:p>
            <a:pPr>
              <a:defRPr/>
            </a:pPr>
            <a:r>
              <a:rPr lang="en-US" smtClean="0"/>
              <a:t>Updated July 2013</a:t>
            </a:r>
            <a:endParaRPr lang="en-US"/>
          </a:p>
        </p:txBody>
      </p:sp>
      <p:sp>
        <p:nvSpPr>
          <p:cNvPr id="6" name="Slide Number Placeholder 5"/>
          <p:cNvSpPr>
            <a:spLocks noGrp="1"/>
          </p:cNvSpPr>
          <p:nvPr>
            <p:ph type="sldNum" sz="quarter" idx="12"/>
          </p:nvPr>
        </p:nvSpPr>
        <p:spPr/>
        <p:txBody>
          <a:bodyPr/>
          <a:lstStyle>
            <a:lvl1pPr>
              <a:defRPr/>
            </a:lvl1pPr>
          </a:lstStyle>
          <a:p>
            <a:pPr>
              <a:defRPr/>
            </a:pPr>
            <a:fld id="{72540B21-3051-4938-BF51-B326DDB56377}" type="slidenum">
              <a:rPr lang="en-US"/>
              <a:pPr>
                <a:defRPr/>
              </a:pPr>
              <a:t>‹#›</a:t>
            </a:fld>
            <a:endParaRPr lang="en-US" dirty="0"/>
          </a:p>
        </p:txBody>
      </p:sp>
    </p:spTree>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r>
              <a:rPr lang="en-US" smtClean="0"/>
              <a:t>Updated  July 2015</a:t>
            </a:r>
            <a:endParaRPr lang="en-US" dirty="0"/>
          </a:p>
        </p:txBody>
      </p:sp>
      <p:sp>
        <p:nvSpPr>
          <p:cNvPr id="5" name="Footer Placeholder 4"/>
          <p:cNvSpPr>
            <a:spLocks noGrp="1"/>
          </p:cNvSpPr>
          <p:nvPr>
            <p:ph type="ftr" sz="quarter" idx="11"/>
          </p:nvPr>
        </p:nvSpPr>
        <p:spPr/>
        <p:txBody>
          <a:bodyPr/>
          <a:lstStyle>
            <a:lvl1pPr>
              <a:defRPr/>
            </a:lvl1pPr>
          </a:lstStyle>
          <a:p>
            <a:pPr>
              <a:defRPr/>
            </a:pPr>
            <a:r>
              <a:rPr lang="en-US" smtClean="0"/>
              <a:t>Updated July 2013</a:t>
            </a:r>
            <a:endParaRPr lang="en-US"/>
          </a:p>
        </p:txBody>
      </p:sp>
      <p:sp>
        <p:nvSpPr>
          <p:cNvPr id="6" name="Slide Number Placeholder 5"/>
          <p:cNvSpPr>
            <a:spLocks noGrp="1"/>
          </p:cNvSpPr>
          <p:nvPr>
            <p:ph type="sldNum" sz="quarter" idx="12"/>
          </p:nvPr>
        </p:nvSpPr>
        <p:spPr/>
        <p:txBody>
          <a:bodyPr/>
          <a:lstStyle>
            <a:lvl1pPr>
              <a:defRPr/>
            </a:lvl1pPr>
          </a:lstStyle>
          <a:p>
            <a:pPr>
              <a:defRPr/>
            </a:pPr>
            <a:fld id="{AA8DA4E3-7ABF-4D5B-BD3B-52D2112D9E82}" type="slidenum">
              <a:rPr lang="en-US"/>
              <a:pPr>
                <a:defRPr/>
              </a:pPr>
              <a:t>‹#›</a:t>
            </a:fld>
            <a:endParaRPr lang="en-US" dirty="0"/>
          </a:p>
        </p:txBody>
      </p:sp>
    </p:spTree>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11" name="Rectangle 2"/>
          <p:cNvSpPr>
            <a:spLocks noGrp="1" noChangeArrowheads="1"/>
          </p:cNvSpPr>
          <p:nvPr>
            <p:ph type="ctrTitle"/>
          </p:nvPr>
        </p:nvSpPr>
        <p:spPr>
          <a:xfrm>
            <a:off x="1143000" y="3333750"/>
            <a:ext cx="7010400" cy="1085850"/>
          </a:xfrm>
        </p:spPr>
        <p:txBody>
          <a:bodyPr/>
          <a:lstStyle>
            <a:lvl1pPr>
              <a:defRPr/>
            </a:lvl1pPr>
          </a:lstStyle>
          <a:p>
            <a:r>
              <a:rPr lang="en-US" dirty="0"/>
              <a:t>Click to edit Master title style</a:t>
            </a:r>
          </a:p>
        </p:txBody>
      </p:sp>
      <p:sp>
        <p:nvSpPr>
          <p:cNvPr id="12" name="Rectangle 3"/>
          <p:cNvSpPr>
            <a:spLocks noGrp="1" noChangeArrowheads="1"/>
          </p:cNvSpPr>
          <p:nvPr>
            <p:ph type="subTitle" idx="1"/>
          </p:nvPr>
        </p:nvSpPr>
        <p:spPr>
          <a:xfrm>
            <a:off x="1371600" y="4648200"/>
            <a:ext cx="6400800" cy="685800"/>
          </a:xfrm>
        </p:spPr>
        <p:txBody>
          <a:bodyPr/>
          <a:lstStyle>
            <a:lvl1pPr marL="0" indent="0">
              <a:buFont typeface="Wingdings" pitchFamily="2" charset="2"/>
              <a:buNone/>
              <a:defRPr/>
            </a:lvl1pPr>
          </a:lstStyle>
          <a:p>
            <a:r>
              <a:rPr lang="en-US" dirty="0"/>
              <a:t>Click to edit Master subtitle style</a:t>
            </a:r>
          </a:p>
        </p:txBody>
      </p:sp>
      <p:sp>
        <p:nvSpPr>
          <p:cNvPr id="4" name="Date Placeholder 3"/>
          <p:cNvSpPr>
            <a:spLocks noGrp="1"/>
          </p:cNvSpPr>
          <p:nvPr>
            <p:ph type="dt" sz="half" idx="10"/>
          </p:nvPr>
        </p:nvSpPr>
        <p:spPr/>
        <p:txBody>
          <a:bodyPr/>
          <a:lstStyle>
            <a:lvl1pPr>
              <a:defRPr/>
            </a:lvl1pPr>
          </a:lstStyle>
          <a:p>
            <a:pPr>
              <a:defRPr/>
            </a:pPr>
            <a:r>
              <a:rPr lang="en-US" smtClean="0"/>
              <a:t>Updated  July 2015</a:t>
            </a:r>
            <a:endParaRPr lang="en-US" dirty="0"/>
          </a:p>
        </p:txBody>
      </p:sp>
      <p:sp>
        <p:nvSpPr>
          <p:cNvPr id="5" name="Footer Placeholder 4"/>
          <p:cNvSpPr>
            <a:spLocks noGrp="1"/>
          </p:cNvSpPr>
          <p:nvPr>
            <p:ph type="ftr" sz="quarter" idx="11"/>
          </p:nvPr>
        </p:nvSpPr>
        <p:spPr/>
        <p:txBody>
          <a:bodyPr/>
          <a:lstStyle>
            <a:lvl1pPr>
              <a:defRPr/>
            </a:lvl1pPr>
          </a:lstStyle>
          <a:p>
            <a:pPr>
              <a:defRPr/>
            </a:pPr>
            <a:r>
              <a:rPr lang="en-US" smtClean="0"/>
              <a:t>Updated July 2013</a:t>
            </a:r>
            <a:endParaRPr lang="en-US"/>
          </a:p>
        </p:txBody>
      </p:sp>
      <p:sp>
        <p:nvSpPr>
          <p:cNvPr id="6" name="Slide Number Placeholder 5"/>
          <p:cNvSpPr>
            <a:spLocks noGrp="1"/>
          </p:cNvSpPr>
          <p:nvPr>
            <p:ph type="sldNum" sz="quarter" idx="12"/>
          </p:nvPr>
        </p:nvSpPr>
        <p:spPr/>
        <p:txBody>
          <a:bodyPr/>
          <a:lstStyle>
            <a:lvl1pPr>
              <a:defRPr/>
            </a:lvl1pPr>
          </a:lstStyle>
          <a:p>
            <a:pPr>
              <a:defRPr/>
            </a:pPr>
            <a:fld id="{6CBB3975-D004-4829-AD31-54287322C067}" type="slidenum">
              <a:rPr lang="en-US"/>
              <a:pPr>
                <a:defRPr/>
              </a:pPr>
              <a:t>‹#›</a:t>
            </a:fld>
            <a:endParaRPr lang="en-US" dirty="0"/>
          </a:p>
        </p:txBody>
      </p:sp>
    </p:spTree>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4" name="Picture 9"/>
          <p:cNvPicPr>
            <a:picLocks noChangeAspect="1" noChangeArrowheads="1"/>
          </p:cNvPicPr>
          <p:nvPr userDrawn="1"/>
        </p:nvPicPr>
        <p:blipFill>
          <a:blip r:embed="rId2" cstate="print">
            <a:clrChange>
              <a:clrFrom>
                <a:srgbClr val="FFFFFF"/>
              </a:clrFrom>
              <a:clrTo>
                <a:srgbClr val="FFFFFF">
                  <a:alpha val="0"/>
                </a:srgbClr>
              </a:clrTo>
            </a:clrChange>
          </a:blip>
          <a:srcRect/>
          <a:stretch>
            <a:fillRect/>
          </a:stretch>
        </p:blipFill>
        <p:spPr bwMode="auto">
          <a:xfrm>
            <a:off x="2590800" y="1447800"/>
            <a:ext cx="3663950" cy="2057400"/>
          </a:xfrm>
          <a:prstGeom prst="rect">
            <a:avLst/>
          </a:prstGeom>
          <a:noFill/>
          <a:ln w="9525">
            <a:noFill/>
            <a:miter lim="800000"/>
            <a:headEnd/>
            <a:tailEnd/>
          </a:ln>
        </p:spPr>
      </p:pic>
      <p:sp>
        <p:nvSpPr>
          <p:cNvPr id="5" name="Rectangle 4"/>
          <p:cNvSpPr/>
          <p:nvPr userDrawn="1"/>
        </p:nvSpPr>
        <p:spPr>
          <a:xfrm>
            <a:off x="50800" y="114300"/>
            <a:ext cx="8991600" cy="12954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prstClr val="white"/>
              </a:solidFill>
            </a:endParaRPr>
          </a:p>
        </p:txBody>
      </p:sp>
      <p:pic>
        <p:nvPicPr>
          <p:cNvPr id="6" name="Picture 2" descr="DCIPS_blue_logo"/>
          <p:cNvPicPr>
            <a:picLocks noChangeAspect="1" noChangeArrowheads="1"/>
          </p:cNvPicPr>
          <p:nvPr userDrawn="1"/>
        </p:nvPicPr>
        <p:blipFill>
          <a:blip r:embed="rId3" cstate="print"/>
          <a:srcRect/>
          <a:stretch>
            <a:fillRect/>
          </a:stretch>
        </p:blipFill>
        <p:spPr bwMode="auto">
          <a:xfrm>
            <a:off x="5943600" y="5257800"/>
            <a:ext cx="2911475" cy="1143000"/>
          </a:xfrm>
          <a:prstGeom prst="rect">
            <a:avLst/>
          </a:prstGeom>
          <a:noFill/>
          <a:ln w="9525">
            <a:noFill/>
            <a:miter lim="800000"/>
            <a:headEnd/>
            <a:tailEnd/>
          </a:ln>
        </p:spPr>
      </p:pic>
      <p:pic>
        <p:nvPicPr>
          <p:cNvPr id="7" name="Picture 12" descr="NICCP_Logo_blue.PNG"/>
          <p:cNvPicPr>
            <a:picLocks noChangeAspect="1"/>
          </p:cNvPicPr>
          <p:nvPr userDrawn="1"/>
        </p:nvPicPr>
        <p:blipFill>
          <a:blip r:embed="rId4" cstate="print"/>
          <a:srcRect/>
          <a:stretch>
            <a:fillRect/>
          </a:stretch>
        </p:blipFill>
        <p:spPr bwMode="auto">
          <a:xfrm>
            <a:off x="609600" y="5410200"/>
            <a:ext cx="1371600" cy="803275"/>
          </a:xfrm>
          <a:prstGeom prst="rect">
            <a:avLst/>
          </a:prstGeom>
          <a:noFill/>
          <a:ln w="9525">
            <a:noFill/>
            <a:miter lim="800000"/>
            <a:headEnd/>
            <a:tailEnd/>
          </a:ln>
        </p:spPr>
      </p:pic>
      <p:sp>
        <p:nvSpPr>
          <p:cNvPr id="8" name="Rectangle 7"/>
          <p:cNvSpPr>
            <a:spLocks noChangeArrowheads="1"/>
          </p:cNvSpPr>
          <p:nvPr userDrawn="1"/>
        </p:nvSpPr>
        <p:spPr bwMode="auto">
          <a:xfrm>
            <a:off x="457200" y="533400"/>
            <a:ext cx="8153400" cy="5791200"/>
          </a:xfrm>
          <a:prstGeom prst="rect">
            <a:avLst/>
          </a:prstGeom>
          <a:noFill/>
          <a:ln w="57150">
            <a:solidFill>
              <a:srgbClr val="081D54"/>
            </a:solidFill>
            <a:miter lim="800000"/>
            <a:headEnd/>
            <a:tailEnd/>
          </a:ln>
          <a:effectLst/>
        </p:spPr>
        <p:txBody>
          <a:bodyPr wrap="none" anchor="ctr"/>
          <a:lstStyle/>
          <a:p>
            <a:pPr algn="ctr" fontAlgn="auto">
              <a:spcBef>
                <a:spcPts val="0"/>
              </a:spcBef>
              <a:spcAft>
                <a:spcPts val="0"/>
              </a:spcAft>
              <a:defRPr/>
            </a:pPr>
            <a:endParaRPr lang="en-US" dirty="0">
              <a:solidFill>
                <a:prstClr val="black"/>
              </a:solidFill>
              <a:latin typeface="Arial" charset="0"/>
              <a:cs typeface="+mn-cs"/>
            </a:endParaRPr>
          </a:p>
        </p:txBody>
      </p:sp>
      <p:sp>
        <p:nvSpPr>
          <p:cNvPr id="12" name="Rectangle 2"/>
          <p:cNvSpPr>
            <a:spLocks noGrp="1" noChangeArrowheads="1"/>
          </p:cNvSpPr>
          <p:nvPr>
            <p:ph type="ctrTitle"/>
          </p:nvPr>
        </p:nvSpPr>
        <p:spPr>
          <a:xfrm>
            <a:off x="1143000" y="3333750"/>
            <a:ext cx="7010400" cy="1085850"/>
          </a:xfrm>
        </p:spPr>
        <p:txBody>
          <a:bodyPr/>
          <a:lstStyle>
            <a:lvl1pPr>
              <a:defRPr/>
            </a:lvl1pPr>
          </a:lstStyle>
          <a:p>
            <a:r>
              <a:rPr lang="en-US" dirty="0"/>
              <a:t>Click to edit Master title style</a:t>
            </a:r>
          </a:p>
        </p:txBody>
      </p:sp>
      <p:sp>
        <p:nvSpPr>
          <p:cNvPr id="13" name="Rectangle 3"/>
          <p:cNvSpPr>
            <a:spLocks noGrp="1" noChangeArrowheads="1"/>
          </p:cNvSpPr>
          <p:nvPr>
            <p:ph type="subTitle" idx="1"/>
          </p:nvPr>
        </p:nvSpPr>
        <p:spPr>
          <a:xfrm>
            <a:off x="1371600" y="4648200"/>
            <a:ext cx="6400800" cy="685800"/>
          </a:xfrm>
        </p:spPr>
        <p:txBody>
          <a:bodyPr/>
          <a:lstStyle>
            <a:lvl1pPr marL="0" indent="0">
              <a:buFont typeface="Wingdings" pitchFamily="2" charset="2"/>
              <a:buNone/>
              <a:defRPr/>
            </a:lvl1pPr>
          </a:lstStyle>
          <a:p>
            <a:r>
              <a:rPr lang="en-US" dirty="0"/>
              <a:t>Click to edit Master subtitle style</a:t>
            </a:r>
          </a:p>
        </p:txBody>
      </p:sp>
      <p:sp>
        <p:nvSpPr>
          <p:cNvPr id="9" name="Date Placeholder 3"/>
          <p:cNvSpPr>
            <a:spLocks noGrp="1"/>
          </p:cNvSpPr>
          <p:nvPr>
            <p:ph type="dt" sz="half" idx="10"/>
          </p:nvPr>
        </p:nvSpPr>
        <p:spPr/>
        <p:txBody>
          <a:bodyPr/>
          <a:lstStyle>
            <a:lvl1pPr>
              <a:defRPr/>
            </a:lvl1pPr>
          </a:lstStyle>
          <a:p>
            <a:pPr>
              <a:defRPr/>
            </a:pPr>
            <a:r>
              <a:rPr lang="en-US" smtClean="0"/>
              <a:t>Updated  July 2015</a:t>
            </a:r>
            <a:endParaRPr lang="en-US" dirty="0"/>
          </a:p>
        </p:txBody>
      </p:sp>
      <p:sp>
        <p:nvSpPr>
          <p:cNvPr id="10" name="Footer Placeholder 4"/>
          <p:cNvSpPr>
            <a:spLocks noGrp="1"/>
          </p:cNvSpPr>
          <p:nvPr>
            <p:ph type="ftr" sz="quarter" idx="11"/>
          </p:nvPr>
        </p:nvSpPr>
        <p:spPr/>
        <p:txBody>
          <a:bodyPr/>
          <a:lstStyle>
            <a:lvl1pPr>
              <a:defRPr/>
            </a:lvl1pPr>
          </a:lstStyle>
          <a:p>
            <a:pPr>
              <a:defRPr/>
            </a:pPr>
            <a:r>
              <a:rPr lang="en-US" smtClean="0"/>
              <a:t>Updated July 2013</a:t>
            </a:r>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r>
              <a:rPr lang="en-US" smtClean="0"/>
              <a:t>Updated  July 2015</a:t>
            </a:r>
            <a:endParaRPr lang="en-US" dirty="0"/>
          </a:p>
        </p:txBody>
      </p:sp>
      <p:sp>
        <p:nvSpPr>
          <p:cNvPr id="6" name="Footer Placeholder 4"/>
          <p:cNvSpPr>
            <a:spLocks noGrp="1"/>
          </p:cNvSpPr>
          <p:nvPr>
            <p:ph type="ftr" sz="quarter" idx="11"/>
          </p:nvPr>
        </p:nvSpPr>
        <p:spPr/>
        <p:txBody>
          <a:bodyPr/>
          <a:lstStyle>
            <a:lvl1pPr>
              <a:defRPr/>
            </a:lvl1pPr>
          </a:lstStyle>
          <a:p>
            <a:pPr>
              <a:defRPr/>
            </a:pPr>
            <a:r>
              <a:rPr lang="en-US" smtClean="0"/>
              <a:t>Updated July 2013</a:t>
            </a:r>
            <a:endParaRPr lang="en-US"/>
          </a:p>
        </p:txBody>
      </p:sp>
      <p:sp>
        <p:nvSpPr>
          <p:cNvPr id="7" name="Slide Number Placeholder 5"/>
          <p:cNvSpPr>
            <a:spLocks noGrp="1"/>
          </p:cNvSpPr>
          <p:nvPr>
            <p:ph type="sldNum" sz="quarter" idx="12"/>
          </p:nvPr>
        </p:nvSpPr>
        <p:spPr/>
        <p:txBody>
          <a:bodyPr/>
          <a:lstStyle>
            <a:lvl1pPr>
              <a:defRPr/>
            </a:lvl1pPr>
          </a:lstStyle>
          <a:p>
            <a:pPr>
              <a:defRPr/>
            </a:pPr>
            <a:fld id="{C773BFA1-23AB-49DA-9C0A-1283E8950F02}" type="slidenum">
              <a:rPr lang="en-US"/>
              <a:pPr>
                <a:defRPr/>
              </a:pPr>
              <a:t>‹#›</a:t>
            </a:fld>
            <a:endParaRPr lang="en-US" dirty="0"/>
          </a:p>
        </p:txBody>
      </p:sp>
    </p:spTree>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600200" y="152400"/>
            <a:ext cx="5638800" cy="1143000"/>
          </a:xfrm>
        </p:spPr>
        <p:txBody>
          <a:body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a:buFont typeface="Wingdings" pitchFamily="2" charset="2"/>
              <a:buChar char="§"/>
              <a:defRPr/>
            </a:lvl1pPr>
            <a:lvl2pPr>
              <a:buFont typeface="Wingdings" pitchFamily="2" charset="2"/>
              <a:buChar char="§"/>
              <a:defRPr/>
            </a:lvl2pPr>
            <a:lvl3pPr>
              <a:buFont typeface="Wingdings" pitchFamily="2" charset="2"/>
              <a:buChar char="§"/>
              <a:defRPr/>
            </a:lvl3pPr>
            <a:lvl4pPr>
              <a:buFont typeface="Wingdings" pitchFamily="2" charset="2"/>
              <a:buChar char="§"/>
              <a:defRPr/>
            </a:lvl4pPr>
            <a:lvl5pPr>
              <a:buFont typeface="Wingdings" pitchFamily="2" charset="2"/>
              <a:buChar char="§"/>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lvl1pPr>
              <a:defRPr/>
            </a:lvl1pPr>
          </a:lstStyle>
          <a:p>
            <a:pPr>
              <a:defRPr/>
            </a:pPr>
            <a:r>
              <a:rPr lang="en-US" smtClean="0"/>
              <a:t>Updated  July 2015</a:t>
            </a:r>
            <a:endParaRPr lang="en-US" dirty="0"/>
          </a:p>
        </p:txBody>
      </p:sp>
      <p:sp>
        <p:nvSpPr>
          <p:cNvPr id="5" name="Footer Placeholder 4"/>
          <p:cNvSpPr>
            <a:spLocks noGrp="1"/>
          </p:cNvSpPr>
          <p:nvPr>
            <p:ph type="ftr" sz="quarter" idx="11"/>
          </p:nvPr>
        </p:nvSpPr>
        <p:spPr/>
        <p:txBody>
          <a:bodyPr/>
          <a:lstStyle>
            <a:lvl1pPr>
              <a:defRPr/>
            </a:lvl1pPr>
          </a:lstStyle>
          <a:p>
            <a:pPr>
              <a:defRPr/>
            </a:pPr>
            <a:r>
              <a:rPr lang="en-US" smtClean="0"/>
              <a:t>Updated July 2013</a:t>
            </a:r>
            <a:endParaRPr lang="en-US"/>
          </a:p>
        </p:txBody>
      </p:sp>
      <p:sp>
        <p:nvSpPr>
          <p:cNvPr id="6" name="Slide Number Placeholder 5"/>
          <p:cNvSpPr>
            <a:spLocks noGrp="1"/>
          </p:cNvSpPr>
          <p:nvPr>
            <p:ph type="sldNum" sz="quarter" idx="12"/>
          </p:nvPr>
        </p:nvSpPr>
        <p:spPr/>
        <p:txBody>
          <a:bodyPr/>
          <a:lstStyle>
            <a:lvl1pPr>
              <a:defRPr/>
            </a:lvl1pPr>
          </a:lstStyle>
          <a:p>
            <a:pPr>
              <a:defRPr/>
            </a:pPr>
            <a:fld id="{498DBF49-5CC9-4F1E-B3A6-A241930AC0D1}" type="slidenum">
              <a:rPr lang="en-US"/>
              <a:pPr>
                <a:defRPr/>
              </a:pPr>
              <a:t>‹#›</a:t>
            </a:fld>
            <a:endParaRPr lang="en-US" dirty="0"/>
          </a:p>
        </p:txBody>
      </p:sp>
    </p:spTree>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r>
              <a:rPr lang="en-US" smtClean="0"/>
              <a:t>Updated  July 2015</a:t>
            </a:r>
            <a:endParaRPr lang="en-US" dirty="0"/>
          </a:p>
        </p:txBody>
      </p:sp>
      <p:sp>
        <p:nvSpPr>
          <p:cNvPr id="6" name="Footer Placeholder 4"/>
          <p:cNvSpPr>
            <a:spLocks noGrp="1"/>
          </p:cNvSpPr>
          <p:nvPr>
            <p:ph type="ftr" sz="quarter" idx="11"/>
          </p:nvPr>
        </p:nvSpPr>
        <p:spPr/>
        <p:txBody>
          <a:bodyPr/>
          <a:lstStyle>
            <a:lvl1pPr>
              <a:defRPr/>
            </a:lvl1pPr>
          </a:lstStyle>
          <a:p>
            <a:pPr>
              <a:defRPr/>
            </a:pPr>
            <a:r>
              <a:rPr lang="en-US" smtClean="0"/>
              <a:t>Updated July 2013</a:t>
            </a:r>
            <a:endParaRPr lang="en-US"/>
          </a:p>
        </p:txBody>
      </p:sp>
      <p:sp>
        <p:nvSpPr>
          <p:cNvPr id="7" name="Slide Number Placeholder 5"/>
          <p:cNvSpPr>
            <a:spLocks noGrp="1"/>
          </p:cNvSpPr>
          <p:nvPr>
            <p:ph type="sldNum" sz="quarter" idx="12"/>
          </p:nvPr>
        </p:nvSpPr>
        <p:spPr/>
        <p:txBody>
          <a:bodyPr/>
          <a:lstStyle>
            <a:lvl1pPr>
              <a:defRPr/>
            </a:lvl1pPr>
          </a:lstStyle>
          <a:p>
            <a:pPr>
              <a:defRPr/>
            </a:pPr>
            <a:fld id="{386CCE1F-6C4D-4575-A80F-8726C6A29BFF}" type="slidenum">
              <a:rPr lang="en-US"/>
              <a:pPr>
                <a:defRPr/>
              </a:pPr>
              <a:t>‹#›</a:t>
            </a:fld>
            <a:endParaRPr lang="en-US" dirty="0"/>
          </a:p>
        </p:txBody>
      </p:sp>
    </p:spTree>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r>
              <a:rPr lang="en-US" smtClean="0"/>
              <a:t>Updated  July 2015</a:t>
            </a:r>
            <a:endParaRPr lang="en-US" dirty="0"/>
          </a:p>
        </p:txBody>
      </p:sp>
      <p:sp>
        <p:nvSpPr>
          <p:cNvPr id="8" name="Footer Placeholder 4"/>
          <p:cNvSpPr>
            <a:spLocks noGrp="1"/>
          </p:cNvSpPr>
          <p:nvPr>
            <p:ph type="ftr" sz="quarter" idx="11"/>
          </p:nvPr>
        </p:nvSpPr>
        <p:spPr/>
        <p:txBody>
          <a:bodyPr/>
          <a:lstStyle>
            <a:lvl1pPr>
              <a:defRPr/>
            </a:lvl1pPr>
          </a:lstStyle>
          <a:p>
            <a:pPr>
              <a:defRPr/>
            </a:pPr>
            <a:r>
              <a:rPr lang="en-US" smtClean="0"/>
              <a:t>Updated July 2013</a:t>
            </a:r>
            <a:endParaRPr lang="en-US"/>
          </a:p>
        </p:txBody>
      </p:sp>
      <p:sp>
        <p:nvSpPr>
          <p:cNvPr id="9" name="Slide Number Placeholder 5"/>
          <p:cNvSpPr>
            <a:spLocks noGrp="1"/>
          </p:cNvSpPr>
          <p:nvPr>
            <p:ph type="sldNum" sz="quarter" idx="12"/>
          </p:nvPr>
        </p:nvSpPr>
        <p:spPr/>
        <p:txBody>
          <a:bodyPr/>
          <a:lstStyle>
            <a:lvl1pPr>
              <a:defRPr/>
            </a:lvl1pPr>
          </a:lstStyle>
          <a:p>
            <a:pPr>
              <a:defRPr/>
            </a:pPr>
            <a:fld id="{84172489-A3C4-4E9C-AEFE-B7021640F6BC}" type="slidenum">
              <a:rPr lang="en-US"/>
              <a:pPr>
                <a:defRPr/>
              </a:pPr>
              <a:t>‹#›</a:t>
            </a:fld>
            <a:endParaRPr lang="en-US" dirty="0"/>
          </a:p>
        </p:txBody>
      </p:sp>
    </p:spTree>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r>
              <a:rPr lang="en-US" smtClean="0"/>
              <a:t>Updated  July 2015</a:t>
            </a:r>
            <a:endParaRPr lang="en-US" dirty="0"/>
          </a:p>
        </p:txBody>
      </p:sp>
      <p:sp>
        <p:nvSpPr>
          <p:cNvPr id="4" name="Footer Placeholder 4"/>
          <p:cNvSpPr>
            <a:spLocks noGrp="1"/>
          </p:cNvSpPr>
          <p:nvPr>
            <p:ph type="ftr" sz="quarter" idx="11"/>
          </p:nvPr>
        </p:nvSpPr>
        <p:spPr/>
        <p:txBody>
          <a:bodyPr/>
          <a:lstStyle>
            <a:lvl1pPr>
              <a:defRPr/>
            </a:lvl1pPr>
          </a:lstStyle>
          <a:p>
            <a:pPr>
              <a:defRPr/>
            </a:pPr>
            <a:r>
              <a:rPr lang="en-US" smtClean="0"/>
              <a:t>Updated July 2013</a:t>
            </a:r>
            <a:endParaRPr lang="en-US"/>
          </a:p>
        </p:txBody>
      </p:sp>
      <p:sp>
        <p:nvSpPr>
          <p:cNvPr id="5" name="Slide Number Placeholder 5"/>
          <p:cNvSpPr>
            <a:spLocks noGrp="1"/>
          </p:cNvSpPr>
          <p:nvPr>
            <p:ph type="sldNum" sz="quarter" idx="12"/>
          </p:nvPr>
        </p:nvSpPr>
        <p:spPr/>
        <p:txBody>
          <a:bodyPr/>
          <a:lstStyle>
            <a:lvl1pPr>
              <a:defRPr/>
            </a:lvl1pPr>
          </a:lstStyle>
          <a:p>
            <a:pPr>
              <a:defRPr/>
            </a:pPr>
            <a:fld id="{881442CC-8D55-4D7C-82BA-D00BF11F9D30}" type="slidenum">
              <a:rPr lang="en-US"/>
              <a:pPr>
                <a:defRPr/>
              </a:pPr>
              <a:t>‹#›</a:t>
            </a:fld>
            <a:endParaRPr lang="en-US" dirty="0"/>
          </a:p>
        </p:txBody>
      </p:sp>
    </p:spTree>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r>
              <a:rPr lang="en-US" smtClean="0"/>
              <a:t>Updated  July 2015</a:t>
            </a:r>
            <a:endParaRPr lang="en-US" dirty="0"/>
          </a:p>
        </p:txBody>
      </p:sp>
      <p:sp>
        <p:nvSpPr>
          <p:cNvPr id="3" name="Footer Placeholder 4"/>
          <p:cNvSpPr>
            <a:spLocks noGrp="1"/>
          </p:cNvSpPr>
          <p:nvPr>
            <p:ph type="ftr" sz="quarter" idx="11"/>
          </p:nvPr>
        </p:nvSpPr>
        <p:spPr/>
        <p:txBody>
          <a:bodyPr/>
          <a:lstStyle>
            <a:lvl1pPr>
              <a:defRPr/>
            </a:lvl1pPr>
          </a:lstStyle>
          <a:p>
            <a:pPr>
              <a:defRPr/>
            </a:pPr>
            <a:r>
              <a:rPr lang="en-US" smtClean="0"/>
              <a:t>Updated July 2013</a:t>
            </a:r>
            <a:endParaRPr lang="en-US"/>
          </a:p>
        </p:txBody>
      </p:sp>
      <p:sp>
        <p:nvSpPr>
          <p:cNvPr id="4" name="Slide Number Placeholder 5"/>
          <p:cNvSpPr>
            <a:spLocks noGrp="1"/>
          </p:cNvSpPr>
          <p:nvPr>
            <p:ph type="sldNum" sz="quarter" idx="12"/>
          </p:nvPr>
        </p:nvSpPr>
        <p:spPr/>
        <p:txBody>
          <a:bodyPr/>
          <a:lstStyle>
            <a:lvl1pPr>
              <a:defRPr/>
            </a:lvl1pPr>
          </a:lstStyle>
          <a:p>
            <a:pPr>
              <a:defRPr/>
            </a:pPr>
            <a:fld id="{30BE7967-C1E3-408B-B4C0-31E310306915}" type="slidenum">
              <a:rPr lang="en-US"/>
              <a:pPr>
                <a:defRPr/>
              </a:pPr>
              <a:t>‹#›</a:t>
            </a:fld>
            <a:endParaRPr lang="en-US" dirty="0"/>
          </a:p>
        </p:txBody>
      </p:sp>
    </p:spTree>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r>
              <a:rPr lang="en-US" smtClean="0"/>
              <a:t>Updated  July 2015</a:t>
            </a:r>
            <a:endParaRPr lang="en-US" dirty="0"/>
          </a:p>
        </p:txBody>
      </p:sp>
      <p:sp>
        <p:nvSpPr>
          <p:cNvPr id="6" name="Footer Placeholder 4"/>
          <p:cNvSpPr>
            <a:spLocks noGrp="1"/>
          </p:cNvSpPr>
          <p:nvPr>
            <p:ph type="ftr" sz="quarter" idx="11"/>
          </p:nvPr>
        </p:nvSpPr>
        <p:spPr/>
        <p:txBody>
          <a:bodyPr/>
          <a:lstStyle>
            <a:lvl1pPr>
              <a:defRPr/>
            </a:lvl1pPr>
          </a:lstStyle>
          <a:p>
            <a:pPr>
              <a:defRPr/>
            </a:pPr>
            <a:r>
              <a:rPr lang="en-US" smtClean="0"/>
              <a:t>Updated July 2013</a:t>
            </a:r>
            <a:endParaRPr lang="en-US"/>
          </a:p>
        </p:txBody>
      </p:sp>
      <p:sp>
        <p:nvSpPr>
          <p:cNvPr id="7" name="Slide Number Placeholder 5"/>
          <p:cNvSpPr>
            <a:spLocks noGrp="1"/>
          </p:cNvSpPr>
          <p:nvPr>
            <p:ph type="sldNum" sz="quarter" idx="12"/>
          </p:nvPr>
        </p:nvSpPr>
        <p:spPr/>
        <p:txBody>
          <a:bodyPr/>
          <a:lstStyle>
            <a:lvl1pPr>
              <a:defRPr/>
            </a:lvl1pPr>
          </a:lstStyle>
          <a:p>
            <a:pPr>
              <a:defRPr/>
            </a:pPr>
            <a:fld id="{2A50D797-CF29-4E07-891F-A9BDD409A19D}" type="slidenum">
              <a:rPr lang="en-US"/>
              <a:pPr>
                <a:defRPr/>
              </a:pPr>
              <a:t>‹#›</a:t>
            </a:fld>
            <a:endParaRPr lang="en-US" dirty="0"/>
          </a:p>
        </p:txBody>
      </p:sp>
    </p:spTree>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r>
              <a:rPr lang="en-US" smtClean="0"/>
              <a:t>Updated  July 2015</a:t>
            </a:r>
            <a:endParaRPr lang="en-US" dirty="0"/>
          </a:p>
        </p:txBody>
      </p:sp>
      <p:sp>
        <p:nvSpPr>
          <p:cNvPr id="6" name="Footer Placeholder 4"/>
          <p:cNvSpPr>
            <a:spLocks noGrp="1"/>
          </p:cNvSpPr>
          <p:nvPr>
            <p:ph type="ftr" sz="quarter" idx="11"/>
          </p:nvPr>
        </p:nvSpPr>
        <p:spPr/>
        <p:txBody>
          <a:bodyPr/>
          <a:lstStyle>
            <a:lvl1pPr>
              <a:defRPr/>
            </a:lvl1pPr>
          </a:lstStyle>
          <a:p>
            <a:pPr>
              <a:defRPr/>
            </a:pPr>
            <a:r>
              <a:rPr lang="en-US" smtClean="0"/>
              <a:t>Updated July 2013</a:t>
            </a:r>
            <a:endParaRPr lang="en-US"/>
          </a:p>
        </p:txBody>
      </p:sp>
      <p:sp>
        <p:nvSpPr>
          <p:cNvPr id="7" name="Slide Number Placeholder 5"/>
          <p:cNvSpPr>
            <a:spLocks noGrp="1"/>
          </p:cNvSpPr>
          <p:nvPr>
            <p:ph type="sldNum" sz="quarter" idx="12"/>
          </p:nvPr>
        </p:nvSpPr>
        <p:spPr/>
        <p:txBody>
          <a:bodyPr/>
          <a:lstStyle>
            <a:lvl1pPr>
              <a:defRPr/>
            </a:lvl1pPr>
          </a:lstStyle>
          <a:p>
            <a:pPr>
              <a:defRPr/>
            </a:pPr>
            <a:fld id="{3EA7C766-6CC6-4956-9DCD-44140AD51A80}" type="slidenum">
              <a:rPr lang="en-US"/>
              <a:pPr>
                <a:defRPr/>
              </a:pPr>
              <a:t>‹#›</a:t>
            </a:fld>
            <a:endParaRPr lang="en-US" dirty="0"/>
          </a:p>
        </p:txBody>
      </p:sp>
    </p:spTree>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r>
              <a:rPr lang="en-US" smtClean="0"/>
              <a:t>Updated  July 2015</a:t>
            </a:r>
            <a:endParaRPr lang="en-US" dirty="0"/>
          </a:p>
        </p:txBody>
      </p:sp>
      <p:sp>
        <p:nvSpPr>
          <p:cNvPr id="5" name="Footer Placeholder 4"/>
          <p:cNvSpPr>
            <a:spLocks noGrp="1"/>
          </p:cNvSpPr>
          <p:nvPr>
            <p:ph type="ftr" sz="quarter" idx="11"/>
          </p:nvPr>
        </p:nvSpPr>
        <p:spPr/>
        <p:txBody>
          <a:bodyPr/>
          <a:lstStyle>
            <a:lvl1pPr>
              <a:defRPr/>
            </a:lvl1pPr>
          </a:lstStyle>
          <a:p>
            <a:pPr>
              <a:defRPr/>
            </a:pPr>
            <a:r>
              <a:rPr lang="en-US" smtClean="0"/>
              <a:t>Updated July 2013</a:t>
            </a:r>
            <a:endParaRPr lang="en-US"/>
          </a:p>
        </p:txBody>
      </p:sp>
      <p:sp>
        <p:nvSpPr>
          <p:cNvPr id="6" name="Slide Number Placeholder 5"/>
          <p:cNvSpPr>
            <a:spLocks noGrp="1"/>
          </p:cNvSpPr>
          <p:nvPr>
            <p:ph type="sldNum" sz="quarter" idx="12"/>
          </p:nvPr>
        </p:nvSpPr>
        <p:spPr/>
        <p:txBody>
          <a:bodyPr/>
          <a:lstStyle>
            <a:lvl1pPr>
              <a:defRPr/>
            </a:lvl1pPr>
          </a:lstStyle>
          <a:p>
            <a:pPr>
              <a:defRPr/>
            </a:pPr>
            <a:fld id="{F0120BAE-153F-436F-82A0-AB3C55D59813}" type="slidenum">
              <a:rPr lang="en-US"/>
              <a:pPr>
                <a:defRPr/>
              </a:pPr>
              <a:t>‹#›</a:t>
            </a:fld>
            <a:endParaRPr lang="en-US" dirty="0"/>
          </a:p>
        </p:txBody>
      </p:sp>
    </p:spTree>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r>
              <a:rPr lang="en-US" smtClean="0"/>
              <a:t>Updated  July 2015</a:t>
            </a:r>
            <a:endParaRPr lang="en-US" dirty="0"/>
          </a:p>
        </p:txBody>
      </p:sp>
      <p:sp>
        <p:nvSpPr>
          <p:cNvPr id="5" name="Footer Placeholder 4"/>
          <p:cNvSpPr>
            <a:spLocks noGrp="1"/>
          </p:cNvSpPr>
          <p:nvPr>
            <p:ph type="ftr" sz="quarter" idx="11"/>
          </p:nvPr>
        </p:nvSpPr>
        <p:spPr/>
        <p:txBody>
          <a:bodyPr/>
          <a:lstStyle>
            <a:lvl1pPr>
              <a:defRPr/>
            </a:lvl1pPr>
          </a:lstStyle>
          <a:p>
            <a:pPr>
              <a:defRPr/>
            </a:pPr>
            <a:r>
              <a:rPr lang="en-US" smtClean="0"/>
              <a:t>Updated July 2013</a:t>
            </a:r>
            <a:endParaRPr lang="en-US"/>
          </a:p>
        </p:txBody>
      </p:sp>
      <p:sp>
        <p:nvSpPr>
          <p:cNvPr id="6" name="Slide Number Placeholder 5"/>
          <p:cNvSpPr>
            <a:spLocks noGrp="1"/>
          </p:cNvSpPr>
          <p:nvPr>
            <p:ph type="sldNum" sz="quarter" idx="12"/>
          </p:nvPr>
        </p:nvSpPr>
        <p:spPr/>
        <p:txBody>
          <a:bodyPr/>
          <a:lstStyle>
            <a:lvl1pPr>
              <a:defRPr/>
            </a:lvl1pPr>
          </a:lstStyle>
          <a:p>
            <a:pPr>
              <a:defRPr/>
            </a:pPr>
            <a:fld id="{8F7D37CB-3447-4018-9143-75539CF7C4A8}" type="slidenum">
              <a:rPr lang="en-US"/>
              <a:pPr>
                <a:defRPr/>
              </a:pPr>
              <a:t>‹#›</a:t>
            </a:fld>
            <a:endParaRPr lang="en-US" dirty="0"/>
          </a:p>
        </p:txBody>
      </p:sp>
    </p:spTree>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11" name="Rectangle 2"/>
          <p:cNvSpPr>
            <a:spLocks noGrp="1" noChangeArrowheads="1"/>
          </p:cNvSpPr>
          <p:nvPr>
            <p:ph type="ctrTitle"/>
          </p:nvPr>
        </p:nvSpPr>
        <p:spPr>
          <a:xfrm>
            <a:off x="1143000" y="3333750"/>
            <a:ext cx="7010400" cy="1085850"/>
          </a:xfrm>
        </p:spPr>
        <p:txBody>
          <a:bodyPr/>
          <a:lstStyle>
            <a:lvl1pPr>
              <a:defRPr/>
            </a:lvl1pPr>
          </a:lstStyle>
          <a:p>
            <a:r>
              <a:rPr lang="en-US" dirty="0"/>
              <a:t>Click to edit Master title style</a:t>
            </a:r>
          </a:p>
        </p:txBody>
      </p:sp>
      <p:sp>
        <p:nvSpPr>
          <p:cNvPr id="12" name="Rectangle 3"/>
          <p:cNvSpPr>
            <a:spLocks noGrp="1" noChangeArrowheads="1"/>
          </p:cNvSpPr>
          <p:nvPr>
            <p:ph type="subTitle" idx="1"/>
          </p:nvPr>
        </p:nvSpPr>
        <p:spPr>
          <a:xfrm>
            <a:off x="1371600" y="4648200"/>
            <a:ext cx="6400800" cy="685800"/>
          </a:xfrm>
        </p:spPr>
        <p:txBody>
          <a:bodyPr/>
          <a:lstStyle>
            <a:lvl1pPr marL="0" indent="0">
              <a:buFont typeface="Wingdings" pitchFamily="2" charset="2"/>
              <a:buNone/>
              <a:defRPr/>
            </a:lvl1pPr>
          </a:lstStyle>
          <a:p>
            <a:r>
              <a:rPr lang="en-US" dirty="0"/>
              <a:t>Click to edit Master subtitle style</a:t>
            </a:r>
          </a:p>
        </p:txBody>
      </p:sp>
      <p:sp>
        <p:nvSpPr>
          <p:cNvPr id="4" name="Date Placeholder 3"/>
          <p:cNvSpPr>
            <a:spLocks noGrp="1"/>
          </p:cNvSpPr>
          <p:nvPr>
            <p:ph type="dt" sz="half" idx="10"/>
          </p:nvPr>
        </p:nvSpPr>
        <p:spPr/>
        <p:txBody>
          <a:bodyPr/>
          <a:lstStyle>
            <a:lvl1pPr>
              <a:defRPr/>
            </a:lvl1pPr>
          </a:lstStyle>
          <a:p>
            <a:pPr>
              <a:defRPr/>
            </a:pPr>
            <a:r>
              <a:rPr lang="en-US" smtClean="0"/>
              <a:t>Updated  July 2015</a:t>
            </a:r>
            <a:endParaRPr lang="en-US" dirty="0"/>
          </a:p>
        </p:txBody>
      </p:sp>
      <p:sp>
        <p:nvSpPr>
          <p:cNvPr id="5" name="Footer Placeholder 4"/>
          <p:cNvSpPr>
            <a:spLocks noGrp="1"/>
          </p:cNvSpPr>
          <p:nvPr>
            <p:ph type="ftr" sz="quarter" idx="11"/>
          </p:nvPr>
        </p:nvSpPr>
        <p:spPr/>
        <p:txBody>
          <a:bodyPr/>
          <a:lstStyle>
            <a:lvl1pPr>
              <a:defRPr/>
            </a:lvl1pPr>
          </a:lstStyle>
          <a:p>
            <a:pPr>
              <a:defRPr/>
            </a:pPr>
            <a:r>
              <a:rPr lang="en-US" smtClean="0"/>
              <a:t>Updated July 2013</a:t>
            </a:r>
            <a:endParaRPr lang="en-US"/>
          </a:p>
        </p:txBody>
      </p:sp>
      <p:sp>
        <p:nvSpPr>
          <p:cNvPr id="6" name="Slide Number Placeholder 5"/>
          <p:cNvSpPr>
            <a:spLocks noGrp="1"/>
          </p:cNvSpPr>
          <p:nvPr>
            <p:ph type="sldNum" sz="quarter" idx="12"/>
          </p:nvPr>
        </p:nvSpPr>
        <p:spPr/>
        <p:txBody>
          <a:bodyPr/>
          <a:lstStyle>
            <a:lvl1pPr>
              <a:defRPr/>
            </a:lvl1pPr>
          </a:lstStyle>
          <a:p>
            <a:pPr>
              <a:defRPr/>
            </a:pPr>
            <a:fld id="{2ACA15E9-8C85-42B3-BCD3-4756D6DF8956}" type="slidenum">
              <a:rPr lang="en-US"/>
              <a:pPr>
                <a:defRPr/>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r>
              <a:rPr lang="en-US" smtClean="0"/>
              <a:t>Updated  July 2015</a:t>
            </a:r>
            <a:endParaRPr lang="en-US" dirty="0"/>
          </a:p>
        </p:txBody>
      </p:sp>
      <p:sp>
        <p:nvSpPr>
          <p:cNvPr id="6" name="Footer Placeholder 4"/>
          <p:cNvSpPr>
            <a:spLocks noGrp="1"/>
          </p:cNvSpPr>
          <p:nvPr>
            <p:ph type="ftr" sz="quarter" idx="11"/>
          </p:nvPr>
        </p:nvSpPr>
        <p:spPr/>
        <p:txBody>
          <a:bodyPr/>
          <a:lstStyle>
            <a:lvl1pPr>
              <a:defRPr/>
            </a:lvl1pPr>
          </a:lstStyle>
          <a:p>
            <a:pPr>
              <a:defRPr/>
            </a:pPr>
            <a:r>
              <a:rPr lang="en-US" smtClean="0"/>
              <a:t>Updated July 2013</a:t>
            </a:r>
            <a:endParaRPr lang="en-US"/>
          </a:p>
        </p:txBody>
      </p:sp>
      <p:sp>
        <p:nvSpPr>
          <p:cNvPr id="7" name="Slide Number Placeholder 5"/>
          <p:cNvSpPr>
            <a:spLocks noGrp="1"/>
          </p:cNvSpPr>
          <p:nvPr>
            <p:ph type="sldNum" sz="quarter" idx="12"/>
          </p:nvPr>
        </p:nvSpPr>
        <p:spPr/>
        <p:txBody>
          <a:bodyPr/>
          <a:lstStyle>
            <a:lvl1pPr>
              <a:defRPr/>
            </a:lvl1pPr>
          </a:lstStyle>
          <a:p>
            <a:pPr>
              <a:defRPr/>
            </a:pPr>
            <a:fld id="{FF090825-78FA-4889-BF77-49DFDAC15266}" type="slidenum">
              <a:rPr lang="en-US"/>
              <a:pPr>
                <a:defRPr/>
              </a:pPr>
              <a:t>‹#›</a:t>
            </a:fld>
            <a:endParaRPr lang="en-US" dirty="0"/>
          </a:p>
        </p:txBody>
      </p:sp>
    </p:spTree>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4" name="Picture 9"/>
          <p:cNvPicPr>
            <a:picLocks noChangeAspect="1" noChangeArrowheads="1"/>
          </p:cNvPicPr>
          <p:nvPr userDrawn="1"/>
        </p:nvPicPr>
        <p:blipFill>
          <a:blip r:embed="rId2" cstate="print">
            <a:clrChange>
              <a:clrFrom>
                <a:srgbClr val="FFFFFF"/>
              </a:clrFrom>
              <a:clrTo>
                <a:srgbClr val="FFFFFF">
                  <a:alpha val="0"/>
                </a:srgbClr>
              </a:clrTo>
            </a:clrChange>
          </a:blip>
          <a:srcRect/>
          <a:stretch>
            <a:fillRect/>
          </a:stretch>
        </p:blipFill>
        <p:spPr bwMode="auto">
          <a:xfrm>
            <a:off x="2590800" y="1447800"/>
            <a:ext cx="3663950" cy="2057400"/>
          </a:xfrm>
          <a:prstGeom prst="rect">
            <a:avLst/>
          </a:prstGeom>
          <a:noFill/>
          <a:ln w="9525">
            <a:noFill/>
            <a:miter lim="800000"/>
            <a:headEnd/>
            <a:tailEnd/>
          </a:ln>
        </p:spPr>
      </p:pic>
      <p:sp>
        <p:nvSpPr>
          <p:cNvPr id="5" name="Rectangle 4"/>
          <p:cNvSpPr/>
          <p:nvPr userDrawn="1"/>
        </p:nvSpPr>
        <p:spPr>
          <a:xfrm>
            <a:off x="50800" y="114300"/>
            <a:ext cx="8991600" cy="12954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prstClr val="white"/>
              </a:solidFill>
            </a:endParaRPr>
          </a:p>
        </p:txBody>
      </p:sp>
      <p:pic>
        <p:nvPicPr>
          <p:cNvPr id="6" name="Picture 2" descr="DCIPS_blue_logo"/>
          <p:cNvPicPr>
            <a:picLocks noChangeAspect="1" noChangeArrowheads="1"/>
          </p:cNvPicPr>
          <p:nvPr userDrawn="1"/>
        </p:nvPicPr>
        <p:blipFill>
          <a:blip r:embed="rId3" cstate="print"/>
          <a:srcRect/>
          <a:stretch>
            <a:fillRect/>
          </a:stretch>
        </p:blipFill>
        <p:spPr bwMode="auto">
          <a:xfrm>
            <a:off x="5943600" y="5257800"/>
            <a:ext cx="2911475" cy="1143000"/>
          </a:xfrm>
          <a:prstGeom prst="rect">
            <a:avLst/>
          </a:prstGeom>
          <a:noFill/>
          <a:ln w="9525">
            <a:noFill/>
            <a:miter lim="800000"/>
            <a:headEnd/>
            <a:tailEnd/>
          </a:ln>
        </p:spPr>
      </p:pic>
      <p:pic>
        <p:nvPicPr>
          <p:cNvPr id="7" name="Picture 12" descr="NICCP_Logo_blue.PNG"/>
          <p:cNvPicPr>
            <a:picLocks noChangeAspect="1"/>
          </p:cNvPicPr>
          <p:nvPr userDrawn="1"/>
        </p:nvPicPr>
        <p:blipFill>
          <a:blip r:embed="rId4" cstate="print"/>
          <a:srcRect/>
          <a:stretch>
            <a:fillRect/>
          </a:stretch>
        </p:blipFill>
        <p:spPr bwMode="auto">
          <a:xfrm>
            <a:off x="609600" y="5410200"/>
            <a:ext cx="1371600" cy="803275"/>
          </a:xfrm>
          <a:prstGeom prst="rect">
            <a:avLst/>
          </a:prstGeom>
          <a:noFill/>
          <a:ln w="9525">
            <a:noFill/>
            <a:miter lim="800000"/>
            <a:headEnd/>
            <a:tailEnd/>
          </a:ln>
        </p:spPr>
      </p:pic>
      <p:sp>
        <p:nvSpPr>
          <p:cNvPr id="8" name="Rectangle 7"/>
          <p:cNvSpPr>
            <a:spLocks noChangeArrowheads="1"/>
          </p:cNvSpPr>
          <p:nvPr userDrawn="1"/>
        </p:nvSpPr>
        <p:spPr bwMode="auto">
          <a:xfrm>
            <a:off x="457200" y="533400"/>
            <a:ext cx="8153400" cy="5791200"/>
          </a:xfrm>
          <a:prstGeom prst="rect">
            <a:avLst/>
          </a:prstGeom>
          <a:noFill/>
          <a:ln w="57150">
            <a:solidFill>
              <a:srgbClr val="081D54"/>
            </a:solidFill>
            <a:miter lim="800000"/>
            <a:headEnd/>
            <a:tailEnd/>
          </a:ln>
          <a:effectLst/>
        </p:spPr>
        <p:txBody>
          <a:bodyPr wrap="none" anchor="ctr"/>
          <a:lstStyle/>
          <a:p>
            <a:pPr algn="ctr" fontAlgn="auto">
              <a:spcBef>
                <a:spcPts val="0"/>
              </a:spcBef>
              <a:spcAft>
                <a:spcPts val="0"/>
              </a:spcAft>
              <a:defRPr/>
            </a:pPr>
            <a:endParaRPr lang="en-US" dirty="0">
              <a:solidFill>
                <a:prstClr val="black"/>
              </a:solidFill>
              <a:latin typeface="Arial" charset="0"/>
              <a:cs typeface="+mn-cs"/>
            </a:endParaRPr>
          </a:p>
        </p:txBody>
      </p:sp>
      <p:sp>
        <p:nvSpPr>
          <p:cNvPr id="12" name="Rectangle 2"/>
          <p:cNvSpPr>
            <a:spLocks noGrp="1" noChangeArrowheads="1"/>
          </p:cNvSpPr>
          <p:nvPr>
            <p:ph type="ctrTitle"/>
          </p:nvPr>
        </p:nvSpPr>
        <p:spPr>
          <a:xfrm>
            <a:off x="1143000" y="3333750"/>
            <a:ext cx="7010400" cy="1085850"/>
          </a:xfrm>
        </p:spPr>
        <p:txBody>
          <a:bodyPr/>
          <a:lstStyle>
            <a:lvl1pPr>
              <a:defRPr/>
            </a:lvl1pPr>
          </a:lstStyle>
          <a:p>
            <a:r>
              <a:rPr lang="en-US" dirty="0"/>
              <a:t>Click to edit Master title style</a:t>
            </a:r>
          </a:p>
        </p:txBody>
      </p:sp>
      <p:sp>
        <p:nvSpPr>
          <p:cNvPr id="13" name="Rectangle 3"/>
          <p:cNvSpPr>
            <a:spLocks noGrp="1" noChangeArrowheads="1"/>
          </p:cNvSpPr>
          <p:nvPr>
            <p:ph type="subTitle" idx="1"/>
          </p:nvPr>
        </p:nvSpPr>
        <p:spPr>
          <a:xfrm>
            <a:off x="1371600" y="4648200"/>
            <a:ext cx="6400800" cy="685800"/>
          </a:xfrm>
        </p:spPr>
        <p:txBody>
          <a:bodyPr/>
          <a:lstStyle>
            <a:lvl1pPr marL="0" indent="0">
              <a:buFont typeface="Wingdings" pitchFamily="2" charset="2"/>
              <a:buNone/>
              <a:defRPr/>
            </a:lvl1pPr>
          </a:lstStyle>
          <a:p>
            <a:r>
              <a:rPr lang="en-US" dirty="0"/>
              <a:t>Click to edit Master subtitle style</a:t>
            </a:r>
          </a:p>
        </p:txBody>
      </p:sp>
      <p:sp>
        <p:nvSpPr>
          <p:cNvPr id="9" name="Date Placeholder 3"/>
          <p:cNvSpPr>
            <a:spLocks noGrp="1"/>
          </p:cNvSpPr>
          <p:nvPr>
            <p:ph type="dt" sz="half" idx="10"/>
          </p:nvPr>
        </p:nvSpPr>
        <p:spPr/>
        <p:txBody>
          <a:bodyPr/>
          <a:lstStyle>
            <a:lvl1pPr>
              <a:defRPr/>
            </a:lvl1pPr>
          </a:lstStyle>
          <a:p>
            <a:pPr>
              <a:defRPr/>
            </a:pPr>
            <a:r>
              <a:rPr lang="en-US" smtClean="0"/>
              <a:t>Updated  July 2015</a:t>
            </a:r>
            <a:endParaRPr lang="en-US" dirty="0"/>
          </a:p>
        </p:txBody>
      </p:sp>
      <p:sp>
        <p:nvSpPr>
          <p:cNvPr id="10" name="Footer Placeholder 4"/>
          <p:cNvSpPr>
            <a:spLocks noGrp="1"/>
          </p:cNvSpPr>
          <p:nvPr>
            <p:ph type="ftr" sz="quarter" idx="11"/>
          </p:nvPr>
        </p:nvSpPr>
        <p:spPr/>
        <p:txBody>
          <a:bodyPr/>
          <a:lstStyle>
            <a:lvl1pPr>
              <a:defRPr/>
            </a:lvl1pPr>
          </a:lstStyle>
          <a:p>
            <a:pPr>
              <a:defRPr/>
            </a:pPr>
            <a:r>
              <a:rPr lang="en-US" smtClean="0"/>
              <a:t>Updated July 2013</a:t>
            </a:r>
            <a:endParaRPr lang="en-US"/>
          </a:p>
        </p:txBody>
      </p:sp>
    </p:spTree>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600200" y="152400"/>
            <a:ext cx="5638800" cy="1143000"/>
          </a:xfrm>
        </p:spPr>
        <p:txBody>
          <a:body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a:buFont typeface="Wingdings" pitchFamily="2" charset="2"/>
              <a:buChar char="§"/>
              <a:defRPr/>
            </a:lvl1pPr>
            <a:lvl2pPr>
              <a:buFont typeface="Wingdings" pitchFamily="2" charset="2"/>
              <a:buChar char="§"/>
              <a:defRPr/>
            </a:lvl2pPr>
            <a:lvl3pPr>
              <a:buFont typeface="Wingdings" pitchFamily="2" charset="2"/>
              <a:buChar char="§"/>
              <a:defRPr/>
            </a:lvl3pPr>
            <a:lvl4pPr>
              <a:buFont typeface="Wingdings" pitchFamily="2" charset="2"/>
              <a:buChar char="§"/>
              <a:defRPr/>
            </a:lvl4pPr>
            <a:lvl5pPr>
              <a:buFont typeface="Wingdings" pitchFamily="2" charset="2"/>
              <a:buChar char="§"/>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lvl1pPr>
              <a:defRPr/>
            </a:lvl1pPr>
          </a:lstStyle>
          <a:p>
            <a:pPr>
              <a:defRPr/>
            </a:pPr>
            <a:r>
              <a:rPr lang="en-US" smtClean="0"/>
              <a:t>Updated  July 2015</a:t>
            </a:r>
            <a:endParaRPr lang="en-US" dirty="0"/>
          </a:p>
        </p:txBody>
      </p:sp>
      <p:sp>
        <p:nvSpPr>
          <p:cNvPr id="5" name="Footer Placeholder 4"/>
          <p:cNvSpPr>
            <a:spLocks noGrp="1"/>
          </p:cNvSpPr>
          <p:nvPr>
            <p:ph type="ftr" sz="quarter" idx="11"/>
          </p:nvPr>
        </p:nvSpPr>
        <p:spPr/>
        <p:txBody>
          <a:bodyPr/>
          <a:lstStyle>
            <a:lvl1pPr>
              <a:defRPr/>
            </a:lvl1pPr>
          </a:lstStyle>
          <a:p>
            <a:pPr>
              <a:defRPr/>
            </a:pPr>
            <a:r>
              <a:rPr lang="en-US" smtClean="0"/>
              <a:t>Updated July 2013</a:t>
            </a:r>
            <a:endParaRPr lang="en-US"/>
          </a:p>
        </p:txBody>
      </p:sp>
      <p:sp>
        <p:nvSpPr>
          <p:cNvPr id="6" name="Slide Number Placeholder 5"/>
          <p:cNvSpPr>
            <a:spLocks noGrp="1"/>
          </p:cNvSpPr>
          <p:nvPr>
            <p:ph type="sldNum" sz="quarter" idx="12"/>
          </p:nvPr>
        </p:nvSpPr>
        <p:spPr/>
        <p:txBody>
          <a:bodyPr/>
          <a:lstStyle>
            <a:lvl1pPr>
              <a:defRPr/>
            </a:lvl1pPr>
          </a:lstStyle>
          <a:p>
            <a:pPr>
              <a:defRPr/>
            </a:pPr>
            <a:fld id="{B68194B1-9954-495A-8483-B78AF6C286CB}" type="slidenum">
              <a:rPr lang="en-US"/>
              <a:pPr>
                <a:defRPr/>
              </a:pPr>
              <a:t>‹#›</a:t>
            </a:fld>
            <a:endParaRPr lang="en-US" dirty="0"/>
          </a:p>
        </p:txBody>
      </p:sp>
    </p:spTree>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r>
              <a:rPr lang="en-US" smtClean="0"/>
              <a:t>Updated  July 2015</a:t>
            </a:r>
            <a:endParaRPr lang="en-US" dirty="0"/>
          </a:p>
        </p:txBody>
      </p:sp>
      <p:sp>
        <p:nvSpPr>
          <p:cNvPr id="6" name="Footer Placeholder 4"/>
          <p:cNvSpPr>
            <a:spLocks noGrp="1"/>
          </p:cNvSpPr>
          <p:nvPr>
            <p:ph type="ftr" sz="quarter" idx="11"/>
          </p:nvPr>
        </p:nvSpPr>
        <p:spPr/>
        <p:txBody>
          <a:bodyPr/>
          <a:lstStyle>
            <a:lvl1pPr>
              <a:defRPr/>
            </a:lvl1pPr>
          </a:lstStyle>
          <a:p>
            <a:pPr>
              <a:defRPr/>
            </a:pPr>
            <a:r>
              <a:rPr lang="en-US" smtClean="0"/>
              <a:t>Updated July 2013</a:t>
            </a:r>
            <a:endParaRPr lang="en-US"/>
          </a:p>
        </p:txBody>
      </p:sp>
      <p:sp>
        <p:nvSpPr>
          <p:cNvPr id="7" name="Slide Number Placeholder 5"/>
          <p:cNvSpPr>
            <a:spLocks noGrp="1"/>
          </p:cNvSpPr>
          <p:nvPr>
            <p:ph type="sldNum" sz="quarter" idx="12"/>
          </p:nvPr>
        </p:nvSpPr>
        <p:spPr/>
        <p:txBody>
          <a:bodyPr/>
          <a:lstStyle>
            <a:lvl1pPr>
              <a:defRPr/>
            </a:lvl1pPr>
          </a:lstStyle>
          <a:p>
            <a:pPr>
              <a:defRPr/>
            </a:pPr>
            <a:fld id="{AA5BB4EB-BE8B-4B59-BB56-FE522E73EA39}" type="slidenum">
              <a:rPr lang="en-US"/>
              <a:pPr>
                <a:defRPr/>
              </a:pPr>
              <a:t>‹#›</a:t>
            </a:fld>
            <a:endParaRPr lang="en-US" dirty="0"/>
          </a:p>
        </p:txBody>
      </p:sp>
    </p:spTree>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r>
              <a:rPr lang="en-US" smtClean="0"/>
              <a:t>Updated  July 2015</a:t>
            </a:r>
            <a:endParaRPr lang="en-US" dirty="0"/>
          </a:p>
        </p:txBody>
      </p:sp>
      <p:sp>
        <p:nvSpPr>
          <p:cNvPr id="8" name="Footer Placeholder 4"/>
          <p:cNvSpPr>
            <a:spLocks noGrp="1"/>
          </p:cNvSpPr>
          <p:nvPr>
            <p:ph type="ftr" sz="quarter" idx="11"/>
          </p:nvPr>
        </p:nvSpPr>
        <p:spPr/>
        <p:txBody>
          <a:bodyPr/>
          <a:lstStyle>
            <a:lvl1pPr>
              <a:defRPr/>
            </a:lvl1pPr>
          </a:lstStyle>
          <a:p>
            <a:pPr>
              <a:defRPr/>
            </a:pPr>
            <a:r>
              <a:rPr lang="en-US" smtClean="0"/>
              <a:t>Updated July 2013</a:t>
            </a:r>
            <a:endParaRPr lang="en-US"/>
          </a:p>
        </p:txBody>
      </p:sp>
      <p:sp>
        <p:nvSpPr>
          <p:cNvPr id="9" name="Slide Number Placeholder 5"/>
          <p:cNvSpPr>
            <a:spLocks noGrp="1"/>
          </p:cNvSpPr>
          <p:nvPr>
            <p:ph type="sldNum" sz="quarter" idx="12"/>
          </p:nvPr>
        </p:nvSpPr>
        <p:spPr/>
        <p:txBody>
          <a:bodyPr/>
          <a:lstStyle>
            <a:lvl1pPr>
              <a:defRPr/>
            </a:lvl1pPr>
          </a:lstStyle>
          <a:p>
            <a:pPr>
              <a:defRPr/>
            </a:pPr>
            <a:fld id="{4FA1A868-3454-43BD-8A1F-AF35A828F75E}" type="slidenum">
              <a:rPr lang="en-US"/>
              <a:pPr>
                <a:defRPr/>
              </a:pPr>
              <a:t>‹#›</a:t>
            </a:fld>
            <a:endParaRPr lang="en-US" dirty="0"/>
          </a:p>
        </p:txBody>
      </p:sp>
    </p:spTree>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r>
              <a:rPr lang="en-US" smtClean="0"/>
              <a:t>Updated  July 2015</a:t>
            </a:r>
            <a:endParaRPr lang="en-US" dirty="0"/>
          </a:p>
        </p:txBody>
      </p:sp>
      <p:sp>
        <p:nvSpPr>
          <p:cNvPr id="4" name="Footer Placeholder 4"/>
          <p:cNvSpPr>
            <a:spLocks noGrp="1"/>
          </p:cNvSpPr>
          <p:nvPr>
            <p:ph type="ftr" sz="quarter" idx="11"/>
          </p:nvPr>
        </p:nvSpPr>
        <p:spPr/>
        <p:txBody>
          <a:bodyPr/>
          <a:lstStyle>
            <a:lvl1pPr>
              <a:defRPr/>
            </a:lvl1pPr>
          </a:lstStyle>
          <a:p>
            <a:pPr>
              <a:defRPr/>
            </a:pPr>
            <a:r>
              <a:rPr lang="en-US" smtClean="0"/>
              <a:t>Updated July 2013</a:t>
            </a:r>
            <a:endParaRPr lang="en-US"/>
          </a:p>
        </p:txBody>
      </p:sp>
      <p:sp>
        <p:nvSpPr>
          <p:cNvPr id="5" name="Slide Number Placeholder 5"/>
          <p:cNvSpPr>
            <a:spLocks noGrp="1"/>
          </p:cNvSpPr>
          <p:nvPr>
            <p:ph type="sldNum" sz="quarter" idx="12"/>
          </p:nvPr>
        </p:nvSpPr>
        <p:spPr/>
        <p:txBody>
          <a:bodyPr/>
          <a:lstStyle>
            <a:lvl1pPr>
              <a:defRPr/>
            </a:lvl1pPr>
          </a:lstStyle>
          <a:p>
            <a:pPr>
              <a:defRPr/>
            </a:pPr>
            <a:fld id="{65FB2CC3-1562-436E-835E-310D3C182B09}" type="slidenum">
              <a:rPr lang="en-US"/>
              <a:pPr>
                <a:defRPr/>
              </a:pPr>
              <a:t>‹#›</a:t>
            </a:fld>
            <a:endParaRPr lang="en-US" dirty="0"/>
          </a:p>
        </p:txBody>
      </p:sp>
    </p:spTree>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r>
              <a:rPr lang="en-US" smtClean="0"/>
              <a:t>Updated  July 2015</a:t>
            </a:r>
            <a:endParaRPr lang="en-US" dirty="0"/>
          </a:p>
        </p:txBody>
      </p:sp>
      <p:sp>
        <p:nvSpPr>
          <p:cNvPr id="3" name="Footer Placeholder 4"/>
          <p:cNvSpPr>
            <a:spLocks noGrp="1"/>
          </p:cNvSpPr>
          <p:nvPr>
            <p:ph type="ftr" sz="quarter" idx="11"/>
          </p:nvPr>
        </p:nvSpPr>
        <p:spPr/>
        <p:txBody>
          <a:bodyPr/>
          <a:lstStyle>
            <a:lvl1pPr>
              <a:defRPr/>
            </a:lvl1pPr>
          </a:lstStyle>
          <a:p>
            <a:pPr>
              <a:defRPr/>
            </a:pPr>
            <a:r>
              <a:rPr lang="en-US" smtClean="0"/>
              <a:t>Updated July 2013</a:t>
            </a:r>
            <a:endParaRPr lang="en-US"/>
          </a:p>
        </p:txBody>
      </p:sp>
      <p:sp>
        <p:nvSpPr>
          <p:cNvPr id="4" name="Slide Number Placeholder 5"/>
          <p:cNvSpPr>
            <a:spLocks noGrp="1"/>
          </p:cNvSpPr>
          <p:nvPr>
            <p:ph type="sldNum" sz="quarter" idx="12"/>
          </p:nvPr>
        </p:nvSpPr>
        <p:spPr/>
        <p:txBody>
          <a:bodyPr/>
          <a:lstStyle>
            <a:lvl1pPr>
              <a:defRPr/>
            </a:lvl1pPr>
          </a:lstStyle>
          <a:p>
            <a:pPr>
              <a:defRPr/>
            </a:pPr>
            <a:fld id="{5D3D2631-9124-45AB-A9A5-4DD92AC8D114}" type="slidenum">
              <a:rPr lang="en-US"/>
              <a:pPr>
                <a:defRPr/>
              </a:pPr>
              <a:t>‹#›</a:t>
            </a:fld>
            <a:endParaRPr lang="en-US" dirty="0"/>
          </a:p>
        </p:txBody>
      </p:sp>
    </p:spTree>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r>
              <a:rPr lang="en-US" smtClean="0"/>
              <a:t>Updated  July 2015</a:t>
            </a:r>
            <a:endParaRPr lang="en-US" dirty="0"/>
          </a:p>
        </p:txBody>
      </p:sp>
      <p:sp>
        <p:nvSpPr>
          <p:cNvPr id="6" name="Footer Placeholder 4"/>
          <p:cNvSpPr>
            <a:spLocks noGrp="1"/>
          </p:cNvSpPr>
          <p:nvPr>
            <p:ph type="ftr" sz="quarter" idx="11"/>
          </p:nvPr>
        </p:nvSpPr>
        <p:spPr/>
        <p:txBody>
          <a:bodyPr/>
          <a:lstStyle>
            <a:lvl1pPr>
              <a:defRPr/>
            </a:lvl1pPr>
          </a:lstStyle>
          <a:p>
            <a:pPr>
              <a:defRPr/>
            </a:pPr>
            <a:r>
              <a:rPr lang="en-US" smtClean="0"/>
              <a:t>Updated July 2013</a:t>
            </a:r>
            <a:endParaRPr lang="en-US"/>
          </a:p>
        </p:txBody>
      </p:sp>
      <p:sp>
        <p:nvSpPr>
          <p:cNvPr id="7" name="Slide Number Placeholder 5"/>
          <p:cNvSpPr>
            <a:spLocks noGrp="1"/>
          </p:cNvSpPr>
          <p:nvPr>
            <p:ph type="sldNum" sz="quarter" idx="12"/>
          </p:nvPr>
        </p:nvSpPr>
        <p:spPr/>
        <p:txBody>
          <a:bodyPr/>
          <a:lstStyle>
            <a:lvl1pPr>
              <a:defRPr/>
            </a:lvl1pPr>
          </a:lstStyle>
          <a:p>
            <a:pPr>
              <a:defRPr/>
            </a:pPr>
            <a:fld id="{60DDA185-F4AF-4113-9882-93A168104A5D}" type="slidenum">
              <a:rPr lang="en-US"/>
              <a:pPr>
                <a:defRPr/>
              </a:pPr>
              <a:t>‹#›</a:t>
            </a:fld>
            <a:endParaRPr lang="en-US" dirty="0"/>
          </a:p>
        </p:txBody>
      </p:sp>
    </p:spTree>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r>
              <a:rPr lang="en-US" smtClean="0"/>
              <a:t>Updated  July 2015</a:t>
            </a:r>
            <a:endParaRPr lang="en-US" dirty="0"/>
          </a:p>
        </p:txBody>
      </p:sp>
      <p:sp>
        <p:nvSpPr>
          <p:cNvPr id="6" name="Footer Placeholder 4"/>
          <p:cNvSpPr>
            <a:spLocks noGrp="1"/>
          </p:cNvSpPr>
          <p:nvPr>
            <p:ph type="ftr" sz="quarter" idx="11"/>
          </p:nvPr>
        </p:nvSpPr>
        <p:spPr/>
        <p:txBody>
          <a:bodyPr/>
          <a:lstStyle>
            <a:lvl1pPr>
              <a:defRPr/>
            </a:lvl1pPr>
          </a:lstStyle>
          <a:p>
            <a:pPr>
              <a:defRPr/>
            </a:pPr>
            <a:r>
              <a:rPr lang="en-US" smtClean="0"/>
              <a:t>Updated July 2013</a:t>
            </a:r>
            <a:endParaRPr lang="en-US"/>
          </a:p>
        </p:txBody>
      </p:sp>
      <p:sp>
        <p:nvSpPr>
          <p:cNvPr id="7" name="Slide Number Placeholder 5"/>
          <p:cNvSpPr>
            <a:spLocks noGrp="1"/>
          </p:cNvSpPr>
          <p:nvPr>
            <p:ph type="sldNum" sz="quarter" idx="12"/>
          </p:nvPr>
        </p:nvSpPr>
        <p:spPr/>
        <p:txBody>
          <a:bodyPr/>
          <a:lstStyle>
            <a:lvl1pPr>
              <a:defRPr/>
            </a:lvl1pPr>
          </a:lstStyle>
          <a:p>
            <a:pPr>
              <a:defRPr/>
            </a:pPr>
            <a:fld id="{ADF80381-7E51-426D-AD10-F565A17C7E91}" type="slidenum">
              <a:rPr lang="en-US"/>
              <a:pPr>
                <a:defRPr/>
              </a:pPr>
              <a:t>‹#›</a:t>
            </a:fld>
            <a:endParaRPr lang="en-US" dirty="0"/>
          </a:p>
        </p:txBody>
      </p:sp>
    </p:spTree>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r>
              <a:rPr lang="en-US" smtClean="0"/>
              <a:t>Updated  July 2015</a:t>
            </a:r>
            <a:endParaRPr lang="en-US" dirty="0"/>
          </a:p>
        </p:txBody>
      </p:sp>
      <p:sp>
        <p:nvSpPr>
          <p:cNvPr id="5" name="Footer Placeholder 4"/>
          <p:cNvSpPr>
            <a:spLocks noGrp="1"/>
          </p:cNvSpPr>
          <p:nvPr>
            <p:ph type="ftr" sz="quarter" idx="11"/>
          </p:nvPr>
        </p:nvSpPr>
        <p:spPr/>
        <p:txBody>
          <a:bodyPr/>
          <a:lstStyle>
            <a:lvl1pPr>
              <a:defRPr/>
            </a:lvl1pPr>
          </a:lstStyle>
          <a:p>
            <a:pPr>
              <a:defRPr/>
            </a:pPr>
            <a:r>
              <a:rPr lang="en-US" smtClean="0"/>
              <a:t>Updated July 2013</a:t>
            </a:r>
            <a:endParaRPr lang="en-US"/>
          </a:p>
        </p:txBody>
      </p:sp>
      <p:sp>
        <p:nvSpPr>
          <p:cNvPr id="6" name="Slide Number Placeholder 5"/>
          <p:cNvSpPr>
            <a:spLocks noGrp="1"/>
          </p:cNvSpPr>
          <p:nvPr>
            <p:ph type="sldNum" sz="quarter" idx="12"/>
          </p:nvPr>
        </p:nvSpPr>
        <p:spPr/>
        <p:txBody>
          <a:bodyPr/>
          <a:lstStyle>
            <a:lvl1pPr>
              <a:defRPr/>
            </a:lvl1pPr>
          </a:lstStyle>
          <a:p>
            <a:pPr>
              <a:defRPr/>
            </a:pPr>
            <a:fld id="{2C968FDA-E572-4F32-BAF0-E4F6B76BB9D3}" type="slidenum">
              <a:rPr lang="en-US"/>
              <a:pPr>
                <a:defRPr/>
              </a:pPr>
              <a:t>‹#›</a:t>
            </a:fld>
            <a:endParaRPr lang="en-US" dirty="0"/>
          </a:p>
        </p:txBody>
      </p:sp>
    </p:spTree>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r>
              <a:rPr lang="en-US" smtClean="0"/>
              <a:t>Updated  July 2015</a:t>
            </a:r>
            <a:endParaRPr lang="en-US" dirty="0"/>
          </a:p>
        </p:txBody>
      </p:sp>
      <p:sp>
        <p:nvSpPr>
          <p:cNvPr id="5" name="Footer Placeholder 4"/>
          <p:cNvSpPr>
            <a:spLocks noGrp="1"/>
          </p:cNvSpPr>
          <p:nvPr>
            <p:ph type="ftr" sz="quarter" idx="11"/>
          </p:nvPr>
        </p:nvSpPr>
        <p:spPr/>
        <p:txBody>
          <a:bodyPr/>
          <a:lstStyle>
            <a:lvl1pPr>
              <a:defRPr/>
            </a:lvl1pPr>
          </a:lstStyle>
          <a:p>
            <a:pPr>
              <a:defRPr/>
            </a:pPr>
            <a:r>
              <a:rPr lang="en-US" smtClean="0"/>
              <a:t>Updated July 2013</a:t>
            </a:r>
            <a:endParaRPr lang="en-US"/>
          </a:p>
        </p:txBody>
      </p:sp>
      <p:sp>
        <p:nvSpPr>
          <p:cNvPr id="6" name="Slide Number Placeholder 5"/>
          <p:cNvSpPr>
            <a:spLocks noGrp="1"/>
          </p:cNvSpPr>
          <p:nvPr>
            <p:ph type="sldNum" sz="quarter" idx="12"/>
          </p:nvPr>
        </p:nvSpPr>
        <p:spPr/>
        <p:txBody>
          <a:bodyPr/>
          <a:lstStyle>
            <a:lvl1pPr>
              <a:defRPr/>
            </a:lvl1pPr>
          </a:lstStyle>
          <a:p>
            <a:pPr>
              <a:defRPr/>
            </a:pPr>
            <a:fld id="{055F13EB-795E-4F08-849A-7EAE47B51670}" type="slidenum">
              <a:rPr lang="en-US"/>
              <a:pPr>
                <a:defRPr/>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jpeg"/></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07.xml"/><Relationship Id="rId13" Type="http://schemas.openxmlformats.org/officeDocument/2006/relationships/image" Target="../media/image9.jpeg"/><Relationship Id="rId3" Type="http://schemas.openxmlformats.org/officeDocument/2006/relationships/slideLayout" Target="../slideLayouts/slideLayout102.xml"/><Relationship Id="rId7" Type="http://schemas.openxmlformats.org/officeDocument/2006/relationships/slideLayout" Target="../slideLayouts/slideLayout106.xml"/><Relationship Id="rId12" Type="http://schemas.openxmlformats.org/officeDocument/2006/relationships/theme" Target="../theme/theme10.xml"/><Relationship Id="rId2" Type="http://schemas.openxmlformats.org/officeDocument/2006/relationships/slideLayout" Target="../slideLayouts/slideLayout101.xml"/><Relationship Id="rId1" Type="http://schemas.openxmlformats.org/officeDocument/2006/relationships/slideLayout" Target="../slideLayouts/slideLayout100.xml"/><Relationship Id="rId6" Type="http://schemas.openxmlformats.org/officeDocument/2006/relationships/slideLayout" Target="../slideLayouts/slideLayout105.xml"/><Relationship Id="rId11" Type="http://schemas.openxmlformats.org/officeDocument/2006/relationships/slideLayout" Target="../slideLayouts/slideLayout110.xml"/><Relationship Id="rId5" Type="http://schemas.openxmlformats.org/officeDocument/2006/relationships/slideLayout" Target="../slideLayouts/slideLayout104.xml"/><Relationship Id="rId10" Type="http://schemas.openxmlformats.org/officeDocument/2006/relationships/slideLayout" Target="../slideLayouts/slideLayout109.xml"/><Relationship Id="rId4" Type="http://schemas.openxmlformats.org/officeDocument/2006/relationships/slideLayout" Target="../slideLayouts/slideLayout103.xml"/><Relationship Id="rId9" Type="http://schemas.openxmlformats.org/officeDocument/2006/relationships/slideLayout" Target="../slideLayouts/slideLayout108.xml"/><Relationship Id="rId14" Type="http://schemas.openxmlformats.org/officeDocument/2006/relationships/image" Target="../media/image1.jpeg"/></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118.xml"/><Relationship Id="rId13" Type="http://schemas.openxmlformats.org/officeDocument/2006/relationships/image" Target="../media/image9.jpeg"/><Relationship Id="rId3" Type="http://schemas.openxmlformats.org/officeDocument/2006/relationships/slideLayout" Target="../slideLayouts/slideLayout113.xml"/><Relationship Id="rId7" Type="http://schemas.openxmlformats.org/officeDocument/2006/relationships/slideLayout" Target="../slideLayouts/slideLayout117.xml"/><Relationship Id="rId12" Type="http://schemas.openxmlformats.org/officeDocument/2006/relationships/theme" Target="../theme/theme11.xml"/><Relationship Id="rId2" Type="http://schemas.openxmlformats.org/officeDocument/2006/relationships/slideLayout" Target="../slideLayouts/slideLayout112.xml"/><Relationship Id="rId1" Type="http://schemas.openxmlformats.org/officeDocument/2006/relationships/slideLayout" Target="../slideLayouts/slideLayout111.xml"/><Relationship Id="rId6" Type="http://schemas.openxmlformats.org/officeDocument/2006/relationships/slideLayout" Target="../slideLayouts/slideLayout116.xml"/><Relationship Id="rId11" Type="http://schemas.openxmlformats.org/officeDocument/2006/relationships/slideLayout" Target="../slideLayouts/slideLayout121.xml"/><Relationship Id="rId5" Type="http://schemas.openxmlformats.org/officeDocument/2006/relationships/slideLayout" Target="../slideLayouts/slideLayout115.xml"/><Relationship Id="rId10" Type="http://schemas.openxmlformats.org/officeDocument/2006/relationships/slideLayout" Target="../slideLayouts/slideLayout120.xml"/><Relationship Id="rId4" Type="http://schemas.openxmlformats.org/officeDocument/2006/relationships/slideLayout" Target="../slideLayouts/slideLayout114.xml"/><Relationship Id="rId9" Type="http://schemas.openxmlformats.org/officeDocument/2006/relationships/slideLayout" Target="../slideLayouts/slideLayout119.xml"/><Relationship Id="rId14" Type="http://schemas.openxmlformats.org/officeDocument/2006/relationships/image" Target="../media/image1.jpeg"/></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129.xml"/><Relationship Id="rId13" Type="http://schemas.openxmlformats.org/officeDocument/2006/relationships/image" Target="../media/image9.jpeg"/><Relationship Id="rId3" Type="http://schemas.openxmlformats.org/officeDocument/2006/relationships/slideLayout" Target="../slideLayouts/slideLayout124.xml"/><Relationship Id="rId7" Type="http://schemas.openxmlformats.org/officeDocument/2006/relationships/slideLayout" Target="../slideLayouts/slideLayout128.xml"/><Relationship Id="rId12" Type="http://schemas.openxmlformats.org/officeDocument/2006/relationships/theme" Target="../theme/theme12.xml"/><Relationship Id="rId2" Type="http://schemas.openxmlformats.org/officeDocument/2006/relationships/slideLayout" Target="../slideLayouts/slideLayout123.xml"/><Relationship Id="rId1" Type="http://schemas.openxmlformats.org/officeDocument/2006/relationships/slideLayout" Target="../slideLayouts/slideLayout122.xml"/><Relationship Id="rId6" Type="http://schemas.openxmlformats.org/officeDocument/2006/relationships/slideLayout" Target="../slideLayouts/slideLayout127.xml"/><Relationship Id="rId11" Type="http://schemas.openxmlformats.org/officeDocument/2006/relationships/slideLayout" Target="../slideLayouts/slideLayout132.xml"/><Relationship Id="rId5" Type="http://schemas.openxmlformats.org/officeDocument/2006/relationships/slideLayout" Target="../slideLayouts/slideLayout126.xml"/><Relationship Id="rId10" Type="http://schemas.openxmlformats.org/officeDocument/2006/relationships/slideLayout" Target="../slideLayouts/slideLayout131.xml"/><Relationship Id="rId4" Type="http://schemas.openxmlformats.org/officeDocument/2006/relationships/slideLayout" Target="../slideLayouts/slideLayout125.xml"/><Relationship Id="rId9" Type="http://schemas.openxmlformats.org/officeDocument/2006/relationships/slideLayout" Target="../slideLayouts/slideLayout130.xml"/><Relationship Id="rId14" Type="http://schemas.openxmlformats.org/officeDocument/2006/relationships/image" Target="../media/image1.jpe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4.pn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image" Target="../media/image2.jpe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4.pn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 Id="rId14" Type="http://schemas.openxmlformats.org/officeDocument/2006/relationships/image" Target="../media/image9.jpeg"/></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13" Type="http://schemas.openxmlformats.org/officeDocument/2006/relationships/image" Target="../media/image9.jpeg"/><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 Id="rId14" Type="http://schemas.openxmlformats.org/officeDocument/2006/relationships/image" Target="../media/image1.jpeg"/></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13" Type="http://schemas.openxmlformats.org/officeDocument/2006/relationships/image" Target="../media/image9.jpeg"/><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 Id="rId14" Type="http://schemas.openxmlformats.org/officeDocument/2006/relationships/image" Target="../media/image1.jpeg"/></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3.xml"/><Relationship Id="rId13" Type="http://schemas.openxmlformats.org/officeDocument/2006/relationships/image" Target="../media/image9.jpeg"/><Relationship Id="rId3" Type="http://schemas.openxmlformats.org/officeDocument/2006/relationships/slideLayout" Target="../slideLayouts/slideLayout58.xml"/><Relationship Id="rId7" Type="http://schemas.openxmlformats.org/officeDocument/2006/relationships/slideLayout" Target="../slideLayouts/slideLayout62.xml"/><Relationship Id="rId12" Type="http://schemas.openxmlformats.org/officeDocument/2006/relationships/theme" Target="../theme/theme6.xml"/><Relationship Id="rId2" Type="http://schemas.openxmlformats.org/officeDocument/2006/relationships/slideLayout" Target="../slideLayouts/slideLayout57.xml"/><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5" Type="http://schemas.openxmlformats.org/officeDocument/2006/relationships/slideLayout" Target="../slideLayouts/slideLayout60.xml"/><Relationship Id="rId10" Type="http://schemas.openxmlformats.org/officeDocument/2006/relationships/slideLayout" Target="../slideLayouts/slideLayout65.xml"/><Relationship Id="rId4" Type="http://schemas.openxmlformats.org/officeDocument/2006/relationships/slideLayout" Target="../slideLayouts/slideLayout59.xml"/><Relationship Id="rId9" Type="http://schemas.openxmlformats.org/officeDocument/2006/relationships/slideLayout" Target="../slideLayouts/slideLayout64.xml"/><Relationship Id="rId14" Type="http://schemas.openxmlformats.org/officeDocument/2006/relationships/image" Target="../media/image1.jpeg"/></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4.xml"/><Relationship Id="rId13" Type="http://schemas.openxmlformats.org/officeDocument/2006/relationships/image" Target="../media/image9.jpeg"/><Relationship Id="rId3" Type="http://schemas.openxmlformats.org/officeDocument/2006/relationships/slideLayout" Target="../slideLayouts/slideLayout69.xml"/><Relationship Id="rId7" Type="http://schemas.openxmlformats.org/officeDocument/2006/relationships/slideLayout" Target="../slideLayouts/slideLayout73.xml"/><Relationship Id="rId12" Type="http://schemas.openxmlformats.org/officeDocument/2006/relationships/theme" Target="../theme/theme7.xml"/><Relationship Id="rId2" Type="http://schemas.openxmlformats.org/officeDocument/2006/relationships/slideLayout" Target="../slideLayouts/slideLayout68.xml"/><Relationship Id="rId1" Type="http://schemas.openxmlformats.org/officeDocument/2006/relationships/slideLayout" Target="../slideLayouts/slideLayout67.xml"/><Relationship Id="rId6" Type="http://schemas.openxmlformats.org/officeDocument/2006/relationships/slideLayout" Target="../slideLayouts/slideLayout72.xml"/><Relationship Id="rId11" Type="http://schemas.openxmlformats.org/officeDocument/2006/relationships/slideLayout" Target="../slideLayouts/slideLayout77.xml"/><Relationship Id="rId5" Type="http://schemas.openxmlformats.org/officeDocument/2006/relationships/slideLayout" Target="../slideLayouts/slideLayout71.xml"/><Relationship Id="rId10" Type="http://schemas.openxmlformats.org/officeDocument/2006/relationships/slideLayout" Target="../slideLayouts/slideLayout76.xml"/><Relationship Id="rId4" Type="http://schemas.openxmlformats.org/officeDocument/2006/relationships/slideLayout" Target="../slideLayouts/slideLayout70.xml"/><Relationship Id="rId9" Type="http://schemas.openxmlformats.org/officeDocument/2006/relationships/slideLayout" Target="../slideLayouts/slideLayout75.xml"/><Relationship Id="rId14" Type="http://schemas.openxmlformats.org/officeDocument/2006/relationships/image" Target="../media/image1.jpeg"/></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85.xml"/><Relationship Id="rId13" Type="http://schemas.openxmlformats.org/officeDocument/2006/relationships/image" Target="../media/image9.jpeg"/><Relationship Id="rId3" Type="http://schemas.openxmlformats.org/officeDocument/2006/relationships/slideLayout" Target="../slideLayouts/slideLayout80.xml"/><Relationship Id="rId7" Type="http://schemas.openxmlformats.org/officeDocument/2006/relationships/slideLayout" Target="../slideLayouts/slideLayout84.xml"/><Relationship Id="rId12" Type="http://schemas.openxmlformats.org/officeDocument/2006/relationships/theme" Target="../theme/theme8.xml"/><Relationship Id="rId2" Type="http://schemas.openxmlformats.org/officeDocument/2006/relationships/slideLayout" Target="../slideLayouts/slideLayout79.xml"/><Relationship Id="rId1" Type="http://schemas.openxmlformats.org/officeDocument/2006/relationships/slideLayout" Target="../slideLayouts/slideLayout78.xml"/><Relationship Id="rId6" Type="http://schemas.openxmlformats.org/officeDocument/2006/relationships/slideLayout" Target="../slideLayouts/slideLayout83.xml"/><Relationship Id="rId11" Type="http://schemas.openxmlformats.org/officeDocument/2006/relationships/slideLayout" Target="../slideLayouts/slideLayout88.xml"/><Relationship Id="rId5" Type="http://schemas.openxmlformats.org/officeDocument/2006/relationships/slideLayout" Target="../slideLayouts/slideLayout82.xml"/><Relationship Id="rId10" Type="http://schemas.openxmlformats.org/officeDocument/2006/relationships/slideLayout" Target="../slideLayouts/slideLayout87.xml"/><Relationship Id="rId4" Type="http://schemas.openxmlformats.org/officeDocument/2006/relationships/slideLayout" Target="../slideLayouts/slideLayout81.xml"/><Relationship Id="rId9" Type="http://schemas.openxmlformats.org/officeDocument/2006/relationships/slideLayout" Target="../slideLayouts/slideLayout86.xml"/><Relationship Id="rId14" Type="http://schemas.openxmlformats.org/officeDocument/2006/relationships/image" Target="../media/image1.jpeg"/></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96.xml"/><Relationship Id="rId13" Type="http://schemas.openxmlformats.org/officeDocument/2006/relationships/image" Target="../media/image9.jpeg"/><Relationship Id="rId3" Type="http://schemas.openxmlformats.org/officeDocument/2006/relationships/slideLayout" Target="../slideLayouts/slideLayout91.xml"/><Relationship Id="rId7" Type="http://schemas.openxmlformats.org/officeDocument/2006/relationships/slideLayout" Target="../slideLayouts/slideLayout95.xml"/><Relationship Id="rId12" Type="http://schemas.openxmlformats.org/officeDocument/2006/relationships/theme" Target="../theme/theme9.xml"/><Relationship Id="rId2" Type="http://schemas.openxmlformats.org/officeDocument/2006/relationships/slideLayout" Target="../slideLayouts/slideLayout90.xml"/><Relationship Id="rId1" Type="http://schemas.openxmlformats.org/officeDocument/2006/relationships/slideLayout" Target="../slideLayouts/slideLayout89.xml"/><Relationship Id="rId6" Type="http://schemas.openxmlformats.org/officeDocument/2006/relationships/slideLayout" Target="../slideLayouts/slideLayout94.xml"/><Relationship Id="rId11" Type="http://schemas.openxmlformats.org/officeDocument/2006/relationships/slideLayout" Target="../slideLayouts/slideLayout99.xml"/><Relationship Id="rId5" Type="http://schemas.openxmlformats.org/officeDocument/2006/relationships/slideLayout" Target="../slideLayouts/slideLayout93.xml"/><Relationship Id="rId10" Type="http://schemas.openxmlformats.org/officeDocument/2006/relationships/slideLayout" Target="../slideLayouts/slideLayout98.xml"/><Relationship Id="rId4" Type="http://schemas.openxmlformats.org/officeDocument/2006/relationships/slideLayout" Target="../slideLayouts/slideLayout92.xml"/><Relationship Id="rId9" Type="http://schemas.openxmlformats.org/officeDocument/2006/relationships/slideLayout" Target="../slideLayouts/slideLayout97.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1600200" y="274638"/>
            <a:ext cx="56388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Arial" pitchFamily="34" charset="0"/>
                <a:cs typeface="Arial" pitchFamily="34" charset="0"/>
              </a:defRPr>
            </a:lvl1pPr>
          </a:lstStyle>
          <a:p>
            <a:pPr>
              <a:defRPr/>
            </a:pPr>
            <a:r>
              <a:rPr lang="en-US" smtClean="0"/>
              <a:t>Updated  July 2015</a:t>
            </a:r>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Arial" pitchFamily="34" charset="0"/>
                <a:cs typeface="Arial" pitchFamily="34" charset="0"/>
              </a:defRPr>
            </a:lvl1pPr>
          </a:lstStyle>
          <a:p>
            <a:pPr>
              <a:defRPr/>
            </a:pPr>
            <a:r>
              <a:rPr lang="en-US" smtClean="0"/>
              <a:t>Updated July 2013</a:t>
            </a: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Arial" pitchFamily="34" charset="0"/>
                <a:cs typeface="Arial" pitchFamily="34" charset="0"/>
              </a:defRPr>
            </a:lvl1pPr>
          </a:lstStyle>
          <a:p>
            <a:pPr>
              <a:defRPr/>
            </a:pPr>
            <a:fld id="{D061BD57-B4C3-4454-9332-D77460AF1AC3}" type="slidenum">
              <a:rPr lang="en-US"/>
              <a:pPr>
                <a:defRPr/>
              </a:pPr>
              <a:t>‹#›</a:t>
            </a:fld>
            <a:endParaRPr lang="en-US" dirty="0"/>
          </a:p>
        </p:txBody>
      </p:sp>
      <p:pic>
        <p:nvPicPr>
          <p:cNvPr id="1031" name="Picture 9"/>
          <p:cNvPicPr>
            <a:picLocks noChangeAspect="1" noChangeArrowheads="1"/>
          </p:cNvPicPr>
          <p:nvPr userDrawn="1"/>
        </p:nvPicPr>
        <p:blipFill>
          <a:blip r:embed="rId13" cstate="print">
            <a:clrChange>
              <a:clrFrom>
                <a:srgbClr val="FFFFFF"/>
              </a:clrFrom>
              <a:clrTo>
                <a:srgbClr val="FFFFFF">
                  <a:alpha val="0"/>
                </a:srgbClr>
              </a:clrTo>
            </a:clrChange>
          </a:blip>
          <a:srcRect/>
          <a:stretch>
            <a:fillRect/>
          </a:stretch>
        </p:blipFill>
        <p:spPr bwMode="auto">
          <a:xfrm>
            <a:off x="152400" y="357188"/>
            <a:ext cx="1447800" cy="862012"/>
          </a:xfrm>
          <a:prstGeom prst="rect">
            <a:avLst/>
          </a:prstGeom>
          <a:noFill/>
          <a:ln w="9525">
            <a:noFill/>
            <a:miter lim="800000"/>
            <a:headEnd/>
            <a:tailEnd/>
          </a:ln>
        </p:spPr>
      </p:pic>
      <p:sp>
        <p:nvSpPr>
          <p:cNvPr id="9" name="Line 8"/>
          <p:cNvSpPr>
            <a:spLocks noChangeShapeType="1"/>
          </p:cNvSpPr>
          <p:nvPr userDrawn="1"/>
        </p:nvSpPr>
        <p:spPr bwMode="auto">
          <a:xfrm>
            <a:off x="304800" y="1371600"/>
            <a:ext cx="8458200" cy="0"/>
          </a:xfrm>
          <a:prstGeom prst="line">
            <a:avLst/>
          </a:prstGeom>
          <a:noFill/>
          <a:ln w="57150">
            <a:solidFill>
              <a:srgbClr val="081D54"/>
            </a:solidFill>
            <a:round/>
            <a:headEnd/>
            <a:tailEnd/>
          </a:ln>
          <a:effectLst/>
        </p:spPr>
        <p:txBody>
          <a:bodyPr/>
          <a:lstStyle/>
          <a:p>
            <a:pPr algn="ctr" fontAlgn="auto">
              <a:spcBef>
                <a:spcPts val="0"/>
              </a:spcBef>
              <a:spcAft>
                <a:spcPts val="0"/>
              </a:spcAft>
              <a:defRPr/>
            </a:pPr>
            <a:endParaRPr lang="en-US" dirty="0">
              <a:latin typeface="Arial" charset="0"/>
              <a:cs typeface="+mn-cs"/>
            </a:endParaRPr>
          </a:p>
        </p:txBody>
      </p:sp>
      <p:pic>
        <p:nvPicPr>
          <p:cNvPr id="10" name="Picture 9" descr="DCIPS_blue_logo"/>
          <p:cNvPicPr/>
          <p:nvPr userDrawn="1"/>
        </p:nvPicPr>
        <p:blipFill>
          <a:blip r:embed="rId14" cstate="print">
            <a:clrChange>
              <a:clrFrom>
                <a:srgbClr val="FFFFFF"/>
              </a:clrFrom>
              <a:clrTo>
                <a:srgbClr val="FFFFFF">
                  <a:alpha val="0"/>
                </a:srgbClr>
              </a:clrTo>
            </a:clrChange>
          </a:blip>
          <a:srcRect/>
          <a:stretch>
            <a:fillRect/>
          </a:stretch>
        </p:blipFill>
        <p:spPr bwMode="auto">
          <a:xfrm>
            <a:off x="7071168" y="349947"/>
            <a:ext cx="1920240" cy="969264"/>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6848" r:id="rId1"/>
    <p:sldLayoutId id="2147486948" r:id="rId2"/>
    <p:sldLayoutId id="2147486849" r:id="rId3"/>
    <p:sldLayoutId id="2147486850" r:id="rId4"/>
    <p:sldLayoutId id="2147486851" r:id="rId5"/>
    <p:sldLayoutId id="2147486852" r:id="rId6"/>
    <p:sldLayoutId id="2147486853" r:id="rId7"/>
    <p:sldLayoutId id="2147486854" r:id="rId8"/>
    <p:sldLayoutId id="2147486855" r:id="rId9"/>
    <p:sldLayoutId id="2147486856" r:id="rId10"/>
    <p:sldLayoutId id="2147486857" r:id="rId11"/>
  </p:sldLayoutIdLst>
  <p:hf sldNum="0" hdr="0" ftr="0"/>
  <p:txStyles>
    <p:titleStyle>
      <a:lvl1pPr algn="ctr" rtl="0" eaLnBrk="0" fontAlgn="base" hangingPunct="0">
        <a:spcBef>
          <a:spcPct val="0"/>
        </a:spcBef>
        <a:spcAft>
          <a:spcPct val="0"/>
        </a:spcAft>
        <a:defRPr sz="3200" kern="1200">
          <a:solidFill>
            <a:schemeClr val="tx1"/>
          </a:solidFill>
          <a:latin typeface="Arial" pitchFamily="34" charset="0"/>
          <a:ea typeface="+mj-ea"/>
          <a:cs typeface="Arial" pitchFamily="34" charset="0"/>
        </a:defRPr>
      </a:lvl1pPr>
      <a:lvl2pPr algn="ctr" rtl="0" eaLnBrk="0" fontAlgn="base" hangingPunct="0">
        <a:spcBef>
          <a:spcPct val="0"/>
        </a:spcBef>
        <a:spcAft>
          <a:spcPct val="0"/>
        </a:spcAft>
        <a:defRPr sz="3200">
          <a:solidFill>
            <a:schemeClr val="tx1"/>
          </a:solidFill>
          <a:latin typeface="Arial" pitchFamily="34" charset="0"/>
          <a:cs typeface="Arial" pitchFamily="34" charset="0"/>
        </a:defRPr>
      </a:lvl2pPr>
      <a:lvl3pPr algn="ctr" rtl="0" eaLnBrk="0" fontAlgn="base" hangingPunct="0">
        <a:spcBef>
          <a:spcPct val="0"/>
        </a:spcBef>
        <a:spcAft>
          <a:spcPct val="0"/>
        </a:spcAft>
        <a:defRPr sz="3200">
          <a:solidFill>
            <a:schemeClr val="tx1"/>
          </a:solidFill>
          <a:latin typeface="Arial" pitchFamily="34" charset="0"/>
          <a:cs typeface="Arial" pitchFamily="34" charset="0"/>
        </a:defRPr>
      </a:lvl3pPr>
      <a:lvl4pPr algn="ctr" rtl="0" eaLnBrk="0" fontAlgn="base" hangingPunct="0">
        <a:spcBef>
          <a:spcPct val="0"/>
        </a:spcBef>
        <a:spcAft>
          <a:spcPct val="0"/>
        </a:spcAft>
        <a:defRPr sz="3200">
          <a:solidFill>
            <a:schemeClr val="tx1"/>
          </a:solidFill>
          <a:latin typeface="Arial" pitchFamily="34" charset="0"/>
          <a:cs typeface="Arial" pitchFamily="34" charset="0"/>
        </a:defRPr>
      </a:lvl4pPr>
      <a:lvl5pPr algn="ctr" rtl="0" eaLnBrk="0" fontAlgn="base" hangingPunct="0">
        <a:spcBef>
          <a:spcPct val="0"/>
        </a:spcBef>
        <a:spcAft>
          <a:spcPct val="0"/>
        </a:spcAft>
        <a:defRPr sz="3200">
          <a:solidFill>
            <a:schemeClr val="tx1"/>
          </a:solidFill>
          <a:latin typeface="Arial" pitchFamily="34" charset="0"/>
          <a:cs typeface="Arial" pitchFamily="34" charset="0"/>
        </a:defRPr>
      </a:lvl5pPr>
      <a:lvl6pPr marL="457200" algn="ctr" rtl="0" fontAlgn="base">
        <a:spcBef>
          <a:spcPct val="0"/>
        </a:spcBef>
        <a:spcAft>
          <a:spcPct val="0"/>
        </a:spcAft>
        <a:defRPr sz="3200">
          <a:solidFill>
            <a:schemeClr val="tx1"/>
          </a:solidFill>
          <a:latin typeface="Arial" pitchFamily="34" charset="0"/>
          <a:cs typeface="Arial" pitchFamily="34" charset="0"/>
        </a:defRPr>
      </a:lvl6pPr>
      <a:lvl7pPr marL="914400" algn="ctr" rtl="0" fontAlgn="base">
        <a:spcBef>
          <a:spcPct val="0"/>
        </a:spcBef>
        <a:spcAft>
          <a:spcPct val="0"/>
        </a:spcAft>
        <a:defRPr sz="3200">
          <a:solidFill>
            <a:schemeClr val="tx1"/>
          </a:solidFill>
          <a:latin typeface="Arial" pitchFamily="34" charset="0"/>
          <a:cs typeface="Arial" pitchFamily="34" charset="0"/>
        </a:defRPr>
      </a:lvl7pPr>
      <a:lvl8pPr marL="1371600" algn="ctr" rtl="0" fontAlgn="base">
        <a:spcBef>
          <a:spcPct val="0"/>
        </a:spcBef>
        <a:spcAft>
          <a:spcPct val="0"/>
        </a:spcAft>
        <a:defRPr sz="3200">
          <a:solidFill>
            <a:schemeClr val="tx1"/>
          </a:solidFill>
          <a:latin typeface="Arial" pitchFamily="34" charset="0"/>
          <a:cs typeface="Arial" pitchFamily="34" charset="0"/>
        </a:defRPr>
      </a:lvl8pPr>
      <a:lvl9pPr marL="1828800" algn="ctr" rtl="0" fontAlgn="base">
        <a:spcBef>
          <a:spcPct val="0"/>
        </a:spcBef>
        <a:spcAft>
          <a:spcPct val="0"/>
        </a:spcAft>
        <a:defRPr sz="3200">
          <a:solidFill>
            <a:schemeClr val="tx1"/>
          </a:solidFill>
          <a:latin typeface="Arial" pitchFamily="34" charset="0"/>
          <a:cs typeface="Arial" pitchFamily="34" charset="0"/>
        </a:defRPr>
      </a:lvl9pPr>
    </p:titleStyle>
    <p:bodyStyle>
      <a:lvl1pPr marL="342900" indent="-342900" algn="l" rtl="0" eaLnBrk="0" fontAlgn="base" hangingPunct="0">
        <a:spcBef>
          <a:spcPct val="20000"/>
        </a:spcBef>
        <a:spcAft>
          <a:spcPct val="0"/>
        </a:spcAft>
        <a:buFont typeface="Arial" pitchFamily="34" charset="0"/>
        <a:buChar char="•"/>
        <a:defRPr sz="3200" kern="1200">
          <a:solidFill>
            <a:schemeClr val="tx1"/>
          </a:solidFill>
          <a:latin typeface="Arial" pitchFamily="34" charset="0"/>
          <a:ea typeface="+mn-ea"/>
          <a:cs typeface="Arial" pitchFamily="34" charset="0"/>
        </a:defRPr>
      </a:lvl1pPr>
      <a:lvl2pPr marL="742950" indent="-285750" algn="l" rtl="0" eaLnBrk="0" fontAlgn="base" hangingPunct="0">
        <a:spcBef>
          <a:spcPct val="20000"/>
        </a:spcBef>
        <a:spcAft>
          <a:spcPct val="0"/>
        </a:spcAft>
        <a:buFont typeface="Arial" pitchFamily="34" charset="0"/>
        <a:buChar char="–"/>
        <a:defRPr sz="2800" kern="1200">
          <a:solidFill>
            <a:schemeClr val="tx1"/>
          </a:solidFill>
          <a:latin typeface="Arial" pitchFamily="34" charset="0"/>
          <a:ea typeface="+mn-ea"/>
          <a:cs typeface="Arial" pitchFamily="34" charset="0"/>
        </a:defRPr>
      </a:lvl2pPr>
      <a:lvl3pPr marL="1143000" indent="-228600" algn="l" rtl="0" eaLnBrk="0" fontAlgn="base" hangingPunct="0">
        <a:spcBef>
          <a:spcPct val="20000"/>
        </a:spcBef>
        <a:spcAft>
          <a:spcPct val="0"/>
        </a:spcAft>
        <a:buFont typeface="Arial" pitchFamily="34" charset="0"/>
        <a:buChar char="•"/>
        <a:defRPr sz="2400" kern="1200">
          <a:solidFill>
            <a:schemeClr val="tx1"/>
          </a:solidFill>
          <a:latin typeface="Arial" pitchFamily="34" charset="0"/>
          <a:ea typeface="+mn-ea"/>
          <a:cs typeface="Arial" pitchFamily="34" charset="0"/>
        </a:defRPr>
      </a:lvl3pPr>
      <a:lvl4pPr marL="1600200" indent="-228600" algn="l" rtl="0" eaLnBrk="0" fontAlgn="base" hangingPunct="0">
        <a:spcBef>
          <a:spcPct val="20000"/>
        </a:spcBef>
        <a:spcAft>
          <a:spcPct val="0"/>
        </a:spcAft>
        <a:buFont typeface="Arial" pitchFamily="34" charset="0"/>
        <a:buChar char="–"/>
        <a:defRPr sz="2000" kern="1200">
          <a:solidFill>
            <a:schemeClr val="tx1"/>
          </a:solidFill>
          <a:latin typeface="Arial" pitchFamily="34" charset="0"/>
          <a:ea typeface="+mn-ea"/>
          <a:cs typeface="Arial" pitchFamily="34" charset="0"/>
        </a:defRPr>
      </a:lvl4pPr>
      <a:lvl5pPr marL="2057400" indent="-228600" algn="l" rtl="0" eaLnBrk="0" fontAlgn="base" hangingPunct="0">
        <a:spcBef>
          <a:spcPct val="20000"/>
        </a:spcBef>
        <a:spcAft>
          <a:spcPct val="0"/>
        </a:spcAft>
        <a:buFont typeface="Arial" pitchFamily="34" charset="0"/>
        <a:buChar char="»"/>
        <a:defRPr sz="20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242" name="Title Placeholder 1"/>
          <p:cNvSpPr>
            <a:spLocks noGrp="1"/>
          </p:cNvSpPr>
          <p:nvPr>
            <p:ph type="title"/>
          </p:nvPr>
        </p:nvSpPr>
        <p:spPr bwMode="auto">
          <a:xfrm>
            <a:off x="1600200" y="274638"/>
            <a:ext cx="56388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43"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prstClr val="black">
                    <a:tint val="75000"/>
                  </a:prstClr>
                </a:solidFill>
                <a:latin typeface="Arial" pitchFamily="34" charset="0"/>
                <a:cs typeface="Arial" pitchFamily="34" charset="0"/>
              </a:defRPr>
            </a:lvl1pPr>
          </a:lstStyle>
          <a:p>
            <a:pPr>
              <a:defRPr/>
            </a:pPr>
            <a:r>
              <a:rPr lang="en-US" smtClean="0"/>
              <a:t>Updated  July 2015</a:t>
            </a:r>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prstClr val="black">
                    <a:tint val="75000"/>
                  </a:prstClr>
                </a:solidFill>
                <a:latin typeface="Arial" pitchFamily="34" charset="0"/>
                <a:cs typeface="Arial" pitchFamily="34" charset="0"/>
              </a:defRPr>
            </a:lvl1pPr>
          </a:lstStyle>
          <a:p>
            <a:pPr>
              <a:defRPr/>
            </a:pPr>
            <a:r>
              <a:rPr lang="en-US" smtClean="0"/>
              <a:t>Updated July 2013</a:t>
            </a: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prstClr val="black">
                    <a:tint val="75000"/>
                  </a:prstClr>
                </a:solidFill>
                <a:latin typeface="Arial" pitchFamily="34" charset="0"/>
                <a:cs typeface="Arial" pitchFamily="34" charset="0"/>
              </a:defRPr>
            </a:lvl1pPr>
          </a:lstStyle>
          <a:p>
            <a:pPr>
              <a:defRPr/>
            </a:pPr>
            <a:fld id="{04021917-FBD8-447F-8A8E-95AF73C54746}" type="slidenum">
              <a:rPr lang="en-US"/>
              <a:pPr>
                <a:defRPr/>
              </a:pPr>
              <a:t>‹#›</a:t>
            </a:fld>
            <a:endParaRPr lang="en-US" dirty="0"/>
          </a:p>
        </p:txBody>
      </p:sp>
      <p:pic>
        <p:nvPicPr>
          <p:cNvPr id="10247" name="Picture 9" descr="DCIPS_blue_logo"/>
          <p:cNvPicPr>
            <a:picLocks noChangeAspect="1" noChangeArrowheads="1"/>
          </p:cNvPicPr>
          <p:nvPr userDrawn="1"/>
        </p:nvPicPr>
        <p:blipFill>
          <a:blip r:embed="rId13" cstate="print"/>
          <a:srcRect/>
          <a:stretch>
            <a:fillRect/>
          </a:stretch>
        </p:blipFill>
        <p:spPr bwMode="auto">
          <a:xfrm>
            <a:off x="7162800" y="304800"/>
            <a:ext cx="1981200" cy="925513"/>
          </a:xfrm>
          <a:prstGeom prst="rect">
            <a:avLst/>
          </a:prstGeom>
          <a:noFill/>
          <a:ln w="9525">
            <a:noFill/>
            <a:miter lim="800000"/>
            <a:headEnd/>
            <a:tailEnd/>
          </a:ln>
        </p:spPr>
      </p:pic>
      <p:pic>
        <p:nvPicPr>
          <p:cNvPr id="10248" name="Picture 9"/>
          <p:cNvPicPr>
            <a:picLocks noChangeAspect="1" noChangeArrowheads="1"/>
          </p:cNvPicPr>
          <p:nvPr userDrawn="1"/>
        </p:nvPicPr>
        <p:blipFill>
          <a:blip r:embed="rId14" cstate="print">
            <a:clrChange>
              <a:clrFrom>
                <a:srgbClr val="FFFFFF"/>
              </a:clrFrom>
              <a:clrTo>
                <a:srgbClr val="FFFFFF">
                  <a:alpha val="0"/>
                </a:srgbClr>
              </a:clrTo>
            </a:clrChange>
          </a:blip>
          <a:srcRect/>
          <a:stretch>
            <a:fillRect/>
          </a:stretch>
        </p:blipFill>
        <p:spPr bwMode="auto">
          <a:xfrm>
            <a:off x="152400" y="357188"/>
            <a:ext cx="1447800" cy="862012"/>
          </a:xfrm>
          <a:prstGeom prst="rect">
            <a:avLst/>
          </a:prstGeom>
          <a:noFill/>
          <a:ln w="9525">
            <a:noFill/>
            <a:miter lim="800000"/>
            <a:headEnd/>
            <a:tailEnd/>
          </a:ln>
        </p:spPr>
      </p:pic>
      <p:sp>
        <p:nvSpPr>
          <p:cNvPr id="9" name="Line 8"/>
          <p:cNvSpPr>
            <a:spLocks noChangeShapeType="1"/>
          </p:cNvSpPr>
          <p:nvPr userDrawn="1"/>
        </p:nvSpPr>
        <p:spPr bwMode="auto">
          <a:xfrm>
            <a:off x="304800" y="1371600"/>
            <a:ext cx="8458200" cy="0"/>
          </a:xfrm>
          <a:prstGeom prst="line">
            <a:avLst/>
          </a:prstGeom>
          <a:noFill/>
          <a:ln w="57150">
            <a:solidFill>
              <a:srgbClr val="081D54"/>
            </a:solidFill>
            <a:round/>
            <a:headEnd/>
            <a:tailEnd/>
          </a:ln>
          <a:effectLst/>
        </p:spPr>
        <p:txBody>
          <a:bodyPr/>
          <a:lstStyle/>
          <a:p>
            <a:pPr algn="ctr" fontAlgn="auto">
              <a:spcBef>
                <a:spcPts val="0"/>
              </a:spcBef>
              <a:spcAft>
                <a:spcPts val="0"/>
              </a:spcAft>
              <a:defRPr/>
            </a:pPr>
            <a:endParaRPr lang="en-US" dirty="0">
              <a:solidFill>
                <a:prstClr val="black"/>
              </a:solidFill>
              <a:latin typeface="Arial" charset="0"/>
              <a:cs typeface="+mn-cs"/>
            </a:endParaRPr>
          </a:p>
        </p:txBody>
      </p:sp>
    </p:spTree>
  </p:cSld>
  <p:clrMap bg1="lt1" tx1="dk1" bg2="lt2" tx2="dk2" accent1="accent1" accent2="accent2" accent3="accent3" accent4="accent4" accent5="accent5" accent6="accent6" hlink="hlink" folHlink="folHlink"/>
  <p:sldLayoutIdLst>
    <p:sldLayoutId id="2147486918" r:id="rId1"/>
    <p:sldLayoutId id="2147486977" r:id="rId2"/>
    <p:sldLayoutId id="2147486919" r:id="rId3"/>
    <p:sldLayoutId id="2147486920" r:id="rId4"/>
    <p:sldLayoutId id="2147486921" r:id="rId5"/>
    <p:sldLayoutId id="2147486922" r:id="rId6"/>
    <p:sldLayoutId id="2147486923" r:id="rId7"/>
    <p:sldLayoutId id="2147486924" r:id="rId8"/>
    <p:sldLayoutId id="2147486925" r:id="rId9"/>
    <p:sldLayoutId id="2147486926" r:id="rId10"/>
    <p:sldLayoutId id="2147486927" r:id="rId11"/>
  </p:sldLayoutIdLst>
  <p:hf sldNum="0" hdr="0" ftr="0"/>
  <p:txStyles>
    <p:titleStyle>
      <a:lvl1pPr algn="ctr" rtl="0" eaLnBrk="0" fontAlgn="base" hangingPunct="0">
        <a:spcBef>
          <a:spcPct val="0"/>
        </a:spcBef>
        <a:spcAft>
          <a:spcPct val="0"/>
        </a:spcAft>
        <a:defRPr sz="3200" kern="1200">
          <a:solidFill>
            <a:schemeClr val="tx1"/>
          </a:solidFill>
          <a:latin typeface="Arial" pitchFamily="34" charset="0"/>
          <a:ea typeface="+mj-ea"/>
          <a:cs typeface="Arial" pitchFamily="34" charset="0"/>
        </a:defRPr>
      </a:lvl1pPr>
      <a:lvl2pPr algn="ctr" rtl="0" eaLnBrk="0" fontAlgn="base" hangingPunct="0">
        <a:spcBef>
          <a:spcPct val="0"/>
        </a:spcBef>
        <a:spcAft>
          <a:spcPct val="0"/>
        </a:spcAft>
        <a:defRPr sz="3200">
          <a:solidFill>
            <a:schemeClr val="tx1"/>
          </a:solidFill>
          <a:latin typeface="Arial" pitchFamily="34" charset="0"/>
          <a:cs typeface="Arial" pitchFamily="34" charset="0"/>
        </a:defRPr>
      </a:lvl2pPr>
      <a:lvl3pPr algn="ctr" rtl="0" eaLnBrk="0" fontAlgn="base" hangingPunct="0">
        <a:spcBef>
          <a:spcPct val="0"/>
        </a:spcBef>
        <a:spcAft>
          <a:spcPct val="0"/>
        </a:spcAft>
        <a:defRPr sz="3200">
          <a:solidFill>
            <a:schemeClr val="tx1"/>
          </a:solidFill>
          <a:latin typeface="Arial" pitchFamily="34" charset="0"/>
          <a:cs typeface="Arial" pitchFamily="34" charset="0"/>
        </a:defRPr>
      </a:lvl3pPr>
      <a:lvl4pPr algn="ctr" rtl="0" eaLnBrk="0" fontAlgn="base" hangingPunct="0">
        <a:spcBef>
          <a:spcPct val="0"/>
        </a:spcBef>
        <a:spcAft>
          <a:spcPct val="0"/>
        </a:spcAft>
        <a:defRPr sz="3200">
          <a:solidFill>
            <a:schemeClr val="tx1"/>
          </a:solidFill>
          <a:latin typeface="Arial" pitchFamily="34" charset="0"/>
          <a:cs typeface="Arial" pitchFamily="34" charset="0"/>
        </a:defRPr>
      </a:lvl4pPr>
      <a:lvl5pPr algn="ctr" rtl="0" eaLnBrk="0" fontAlgn="base" hangingPunct="0">
        <a:spcBef>
          <a:spcPct val="0"/>
        </a:spcBef>
        <a:spcAft>
          <a:spcPct val="0"/>
        </a:spcAft>
        <a:defRPr sz="3200">
          <a:solidFill>
            <a:schemeClr val="tx1"/>
          </a:solidFill>
          <a:latin typeface="Arial" pitchFamily="34" charset="0"/>
          <a:cs typeface="Arial" pitchFamily="34" charset="0"/>
        </a:defRPr>
      </a:lvl5pPr>
      <a:lvl6pPr marL="457200" algn="ctr" rtl="0" fontAlgn="base">
        <a:spcBef>
          <a:spcPct val="0"/>
        </a:spcBef>
        <a:spcAft>
          <a:spcPct val="0"/>
        </a:spcAft>
        <a:defRPr sz="3200">
          <a:solidFill>
            <a:schemeClr val="tx1"/>
          </a:solidFill>
          <a:latin typeface="Arial" pitchFamily="34" charset="0"/>
          <a:cs typeface="Arial" pitchFamily="34" charset="0"/>
        </a:defRPr>
      </a:lvl6pPr>
      <a:lvl7pPr marL="914400" algn="ctr" rtl="0" fontAlgn="base">
        <a:spcBef>
          <a:spcPct val="0"/>
        </a:spcBef>
        <a:spcAft>
          <a:spcPct val="0"/>
        </a:spcAft>
        <a:defRPr sz="3200">
          <a:solidFill>
            <a:schemeClr val="tx1"/>
          </a:solidFill>
          <a:latin typeface="Arial" pitchFamily="34" charset="0"/>
          <a:cs typeface="Arial" pitchFamily="34" charset="0"/>
        </a:defRPr>
      </a:lvl7pPr>
      <a:lvl8pPr marL="1371600" algn="ctr" rtl="0" fontAlgn="base">
        <a:spcBef>
          <a:spcPct val="0"/>
        </a:spcBef>
        <a:spcAft>
          <a:spcPct val="0"/>
        </a:spcAft>
        <a:defRPr sz="3200">
          <a:solidFill>
            <a:schemeClr val="tx1"/>
          </a:solidFill>
          <a:latin typeface="Arial" pitchFamily="34" charset="0"/>
          <a:cs typeface="Arial" pitchFamily="34" charset="0"/>
        </a:defRPr>
      </a:lvl8pPr>
      <a:lvl9pPr marL="1828800" algn="ctr" rtl="0" fontAlgn="base">
        <a:spcBef>
          <a:spcPct val="0"/>
        </a:spcBef>
        <a:spcAft>
          <a:spcPct val="0"/>
        </a:spcAft>
        <a:defRPr sz="3200">
          <a:solidFill>
            <a:schemeClr val="tx1"/>
          </a:solidFill>
          <a:latin typeface="Arial" pitchFamily="34" charset="0"/>
          <a:cs typeface="Arial" pitchFamily="34" charset="0"/>
        </a:defRPr>
      </a:lvl9pPr>
    </p:titleStyle>
    <p:bodyStyle>
      <a:lvl1pPr marL="342900" indent="-342900" algn="l" rtl="0" eaLnBrk="0" fontAlgn="base" hangingPunct="0">
        <a:spcBef>
          <a:spcPct val="20000"/>
        </a:spcBef>
        <a:spcAft>
          <a:spcPct val="0"/>
        </a:spcAft>
        <a:buFont typeface="Arial" pitchFamily="34" charset="0"/>
        <a:buChar char="•"/>
        <a:defRPr sz="3200" kern="1200">
          <a:solidFill>
            <a:schemeClr val="tx1"/>
          </a:solidFill>
          <a:latin typeface="Arial" pitchFamily="34" charset="0"/>
          <a:ea typeface="+mn-ea"/>
          <a:cs typeface="Arial" pitchFamily="34" charset="0"/>
        </a:defRPr>
      </a:lvl1pPr>
      <a:lvl2pPr marL="742950" indent="-285750" algn="l" rtl="0" eaLnBrk="0" fontAlgn="base" hangingPunct="0">
        <a:spcBef>
          <a:spcPct val="20000"/>
        </a:spcBef>
        <a:spcAft>
          <a:spcPct val="0"/>
        </a:spcAft>
        <a:buFont typeface="Arial" pitchFamily="34" charset="0"/>
        <a:buChar char="–"/>
        <a:defRPr sz="2800" kern="1200">
          <a:solidFill>
            <a:schemeClr val="tx1"/>
          </a:solidFill>
          <a:latin typeface="Arial" pitchFamily="34" charset="0"/>
          <a:ea typeface="+mn-ea"/>
          <a:cs typeface="Arial" pitchFamily="34" charset="0"/>
        </a:defRPr>
      </a:lvl2pPr>
      <a:lvl3pPr marL="1143000" indent="-228600" algn="l" rtl="0" eaLnBrk="0" fontAlgn="base" hangingPunct="0">
        <a:spcBef>
          <a:spcPct val="20000"/>
        </a:spcBef>
        <a:spcAft>
          <a:spcPct val="0"/>
        </a:spcAft>
        <a:buFont typeface="Arial" pitchFamily="34" charset="0"/>
        <a:buChar char="•"/>
        <a:defRPr sz="2400" kern="1200">
          <a:solidFill>
            <a:schemeClr val="tx1"/>
          </a:solidFill>
          <a:latin typeface="Arial" pitchFamily="34" charset="0"/>
          <a:ea typeface="+mn-ea"/>
          <a:cs typeface="Arial" pitchFamily="34" charset="0"/>
        </a:defRPr>
      </a:lvl3pPr>
      <a:lvl4pPr marL="1600200" indent="-228600" algn="l" rtl="0" eaLnBrk="0" fontAlgn="base" hangingPunct="0">
        <a:spcBef>
          <a:spcPct val="20000"/>
        </a:spcBef>
        <a:spcAft>
          <a:spcPct val="0"/>
        </a:spcAft>
        <a:buFont typeface="Arial" pitchFamily="34" charset="0"/>
        <a:buChar char="–"/>
        <a:defRPr sz="2000" kern="1200">
          <a:solidFill>
            <a:schemeClr val="tx1"/>
          </a:solidFill>
          <a:latin typeface="Arial" pitchFamily="34" charset="0"/>
          <a:ea typeface="+mn-ea"/>
          <a:cs typeface="Arial" pitchFamily="34" charset="0"/>
        </a:defRPr>
      </a:lvl4pPr>
      <a:lvl5pPr marL="2057400" indent="-228600" algn="l" rtl="0" eaLnBrk="0" fontAlgn="base" hangingPunct="0">
        <a:spcBef>
          <a:spcPct val="20000"/>
        </a:spcBef>
        <a:spcAft>
          <a:spcPct val="0"/>
        </a:spcAft>
        <a:buFont typeface="Arial" pitchFamily="34" charset="0"/>
        <a:buChar char="»"/>
        <a:defRPr sz="20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1266" name="Title Placeholder 1"/>
          <p:cNvSpPr>
            <a:spLocks noGrp="1"/>
          </p:cNvSpPr>
          <p:nvPr>
            <p:ph type="title"/>
          </p:nvPr>
        </p:nvSpPr>
        <p:spPr bwMode="auto">
          <a:xfrm>
            <a:off x="1600200" y="274638"/>
            <a:ext cx="56388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126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prstClr val="black">
                    <a:tint val="75000"/>
                  </a:prstClr>
                </a:solidFill>
                <a:latin typeface="Arial" pitchFamily="34" charset="0"/>
                <a:cs typeface="Arial" pitchFamily="34" charset="0"/>
              </a:defRPr>
            </a:lvl1pPr>
          </a:lstStyle>
          <a:p>
            <a:pPr>
              <a:defRPr/>
            </a:pPr>
            <a:r>
              <a:rPr lang="en-US" smtClean="0"/>
              <a:t>Updated  July 2015</a:t>
            </a:r>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prstClr val="black">
                    <a:tint val="75000"/>
                  </a:prstClr>
                </a:solidFill>
                <a:latin typeface="Arial" pitchFamily="34" charset="0"/>
                <a:cs typeface="Arial" pitchFamily="34" charset="0"/>
              </a:defRPr>
            </a:lvl1pPr>
          </a:lstStyle>
          <a:p>
            <a:pPr>
              <a:defRPr/>
            </a:pPr>
            <a:r>
              <a:rPr lang="en-US" smtClean="0"/>
              <a:t>Updated July 2013</a:t>
            </a: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prstClr val="black">
                    <a:tint val="75000"/>
                  </a:prstClr>
                </a:solidFill>
                <a:latin typeface="Arial" pitchFamily="34" charset="0"/>
                <a:cs typeface="Arial" pitchFamily="34" charset="0"/>
              </a:defRPr>
            </a:lvl1pPr>
          </a:lstStyle>
          <a:p>
            <a:pPr>
              <a:defRPr/>
            </a:pPr>
            <a:fld id="{957E9742-A553-4763-B77A-05388BC1BB4D}" type="slidenum">
              <a:rPr lang="en-US"/>
              <a:pPr>
                <a:defRPr/>
              </a:pPr>
              <a:t>‹#›</a:t>
            </a:fld>
            <a:endParaRPr lang="en-US" dirty="0"/>
          </a:p>
        </p:txBody>
      </p:sp>
      <p:pic>
        <p:nvPicPr>
          <p:cNvPr id="11271" name="Picture 9" descr="DCIPS_blue_logo"/>
          <p:cNvPicPr>
            <a:picLocks noChangeAspect="1" noChangeArrowheads="1"/>
          </p:cNvPicPr>
          <p:nvPr userDrawn="1"/>
        </p:nvPicPr>
        <p:blipFill>
          <a:blip r:embed="rId13" cstate="print"/>
          <a:srcRect/>
          <a:stretch>
            <a:fillRect/>
          </a:stretch>
        </p:blipFill>
        <p:spPr bwMode="auto">
          <a:xfrm>
            <a:off x="7162800" y="304800"/>
            <a:ext cx="1981200" cy="925513"/>
          </a:xfrm>
          <a:prstGeom prst="rect">
            <a:avLst/>
          </a:prstGeom>
          <a:noFill/>
          <a:ln w="9525">
            <a:noFill/>
            <a:miter lim="800000"/>
            <a:headEnd/>
            <a:tailEnd/>
          </a:ln>
        </p:spPr>
      </p:pic>
      <p:pic>
        <p:nvPicPr>
          <p:cNvPr id="11272" name="Picture 9"/>
          <p:cNvPicPr>
            <a:picLocks noChangeAspect="1" noChangeArrowheads="1"/>
          </p:cNvPicPr>
          <p:nvPr userDrawn="1"/>
        </p:nvPicPr>
        <p:blipFill>
          <a:blip r:embed="rId14" cstate="print">
            <a:clrChange>
              <a:clrFrom>
                <a:srgbClr val="FFFFFF"/>
              </a:clrFrom>
              <a:clrTo>
                <a:srgbClr val="FFFFFF">
                  <a:alpha val="0"/>
                </a:srgbClr>
              </a:clrTo>
            </a:clrChange>
          </a:blip>
          <a:srcRect/>
          <a:stretch>
            <a:fillRect/>
          </a:stretch>
        </p:blipFill>
        <p:spPr bwMode="auto">
          <a:xfrm>
            <a:off x="152400" y="357188"/>
            <a:ext cx="1447800" cy="862012"/>
          </a:xfrm>
          <a:prstGeom prst="rect">
            <a:avLst/>
          </a:prstGeom>
          <a:noFill/>
          <a:ln w="9525">
            <a:noFill/>
            <a:miter lim="800000"/>
            <a:headEnd/>
            <a:tailEnd/>
          </a:ln>
        </p:spPr>
      </p:pic>
      <p:sp>
        <p:nvSpPr>
          <p:cNvPr id="9" name="Line 8"/>
          <p:cNvSpPr>
            <a:spLocks noChangeShapeType="1"/>
          </p:cNvSpPr>
          <p:nvPr userDrawn="1"/>
        </p:nvSpPr>
        <p:spPr bwMode="auto">
          <a:xfrm>
            <a:off x="304800" y="1371600"/>
            <a:ext cx="8458200" cy="0"/>
          </a:xfrm>
          <a:prstGeom prst="line">
            <a:avLst/>
          </a:prstGeom>
          <a:noFill/>
          <a:ln w="57150">
            <a:solidFill>
              <a:srgbClr val="081D54"/>
            </a:solidFill>
            <a:round/>
            <a:headEnd/>
            <a:tailEnd/>
          </a:ln>
          <a:effectLst/>
        </p:spPr>
        <p:txBody>
          <a:bodyPr/>
          <a:lstStyle/>
          <a:p>
            <a:pPr algn="ctr" fontAlgn="auto">
              <a:spcBef>
                <a:spcPts val="0"/>
              </a:spcBef>
              <a:spcAft>
                <a:spcPts val="0"/>
              </a:spcAft>
              <a:defRPr/>
            </a:pPr>
            <a:endParaRPr lang="en-US" dirty="0">
              <a:solidFill>
                <a:prstClr val="black"/>
              </a:solidFill>
              <a:latin typeface="Arial" charset="0"/>
              <a:cs typeface="+mn-cs"/>
            </a:endParaRPr>
          </a:p>
        </p:txBody>
      </p:sp>
    </p:spTree>
  </p:cSld>
  <p:clrMap bg1="lt1" tx1="dk1" bg2="lt2" tx2="dk2" accent1="accent1" accent2="accent2" accent3="accent3" accent4="accent4" accent5="accent5" accent6="accent6" hlink="hlink" folHlink="folHlink"/>
  <p:sldLayoutIdLst>
    <p:sldLayoutId id="2147486928" r:id="rId1"/>
    <p:sldLayoutId id="2147486978" r:id="rId2"/>
    <p:sldLayoutId id="2147486929" r:id="rId3"/>
    <p:sldLayoutId id="2147486930" r:id="rId4"/>
    <p:sldLayoutId id="2147486931" r:id="rId5"/>
    <p:sldLayoutId id="2147486932" r:id="rId6"/>
    <p:sldLayoutId id="2147486933" r:id="rId7"/>
    <p:sldLayoutId id="2147486934" r:id="rId8"/>
    <p:sldLayoutId id="2147486935" r:id="rId9"/>
    <p:sldLayoutId id="2147486936" r:id="rId10"/>
    <p:sldLayoutId id="2147486937" r:id="rId11"/>
  </p:sldLayoutIdLst>
  <p:hf sldNum="0" hdr="0" ftr="0"/>
  <p:txStyles>
    <p:titleStyle>
      <a:lvl1pPr algn="ctr" rtl="0" eaLnBrk="0" fontAlgn="base" hangingPunct="0">
        <a:spcBef>
          <a:spcPct val="0"/>
        </a:spcBef>
        <a:spcAft>
          <a:spcPct val="0"/>
        </a:spcAft>
        <a:defRPr sz="3200" kern="1200">
          <a:solidFill>
            <a:schemeClr val="tx1"/>
          </a:solidFill>
          <a:latin typeface="Arial" pitchFamily="34" charset="0"/>
          <a:ea typeface="+mj-ea"/>
          <a:cs typeface="Arial" pitchFamily="34" charset="0"/>
        </a:defRPr>
      </a:lvl1pPr>
      <a:lvl2pPr algn="ctr" rtl="0" eaLnBrk="0" fontAlgn="base" hangingPunct="0">
        <a:spcBef>
          <a:spcPct val="0"/>
        </a:spcBef>
        <a:spcAft>
          <a:spcPct val="0"/>
        </a:spcAft>
        <a:defRPr sz="3200">
          <a:solidFill>
            <a:schemeClr val="tx1"/>
          </a:solidFill>
          <a:latin typeface="Arial" pitchFamily="34" charset="0"/>
          <a:cs typeface="Arial" pitchFamily="34" charset="0"/>
        </a:defRPr>
      </a:lvl2pPr>
      <a:lvl3pPr algn="ctr" rtl="0" eaLnBrk="0" fontAlgn="base" hangingPunct="0">
        <a:spcBef>
          <a:spcPct val="0"/>
        </a:spcBef>
        <a:spcAft>
          <a:spcPct val="0"/>
        </a:spcAft>
        <a:defRPr sz="3200">
          <a:solidFill>
            <a:schemeClr val="tx1"/>
          </a:solidFill>
          <a:latin typeface="Arial" pitchFamily="34" charset="0"/>
          <a:cs typeface="Arial" pitchFamily="34" charset="0"/>
        </a:defRPr>
      </a:lvl3pPr>
      <a:lvl4pPr algn="ctr" rtl="0" eaLnBrk="0" fontAlgn="base" hangingPunct="0">
        <a:spcBef>
          <a:spcPct val="0"/>
        </a:spcBef>
        <a:spcAft>
          <a:spcPct val="0"/>
        </a:spcAft>
        <a:defRPr sz="3200">
          <a:solidFill>
            <a:schemeClr val="tx1"/>
          </a:solidFill>
          <a:latin typeface="Arial" pitchFamily="34" charset="0"/>
          <a:cs typeface="Arial" pitchFamily="34" charset="0"/>
        </a:defRPr>
      </a:lvl4pPr>
      <a:lvl5pPr algn="ctr" rtl="0" eaLnBrk="0" fontAlgn="base" hangingPunct="0">
        <a:spcBef>
          <a:spcPct val="0"/>
        </a:spcBef>
        <a:spcAft>
          <a:spcPct val="0"/>
        </a:spcAft>
        <a:defRPr sz="3200">
          <a:solidFill>
            <a:schemeClr val="tx1"/>
          </a:solidFill>
          <a:latin typeface="Arial" pitchFamily="34" charset="0"/>
          <a:cs typeface="Arial" pitchFamily="34" charset="0"/>
        </a:defRPr>
      </a:lvl5pPr>
      <a:lvl6pPr marL="457200" algn="ctr" rtl="0" fontAlgn="base">
        <a:spcBef>
          <a:spcPct val="0"/>
        </a:spcBef>
        <a:spcAft>
          <a:spcPct val="0"/>
        </a:spcAft>
        <a:defRPr sz="3200">
          <a:solidFill>
            <a:schemeClr val="tx1"/>
          </a:solidFill>
          <a:latin typeface="Arial" pitchFamily="34" charset="0"/>
          <a:cs typeface="Arial" pitchFamily="34" charset="0"/>
        </a:defRPr>
      </a:lvl6pPr>
      <a:lvl7pPr marL="914400" algn="ctr" rtl="0" fontAlgn="base">
        <a:spcBef>
          <a:spcPct val="0"/>
        </a:spcBef>
        <a:spcAft>
          <a:spcPct val="0"/>
        </a:spcAft>
        <a:defRPr sz="3200">
          <a:solidFill>
            <a:schemeClr val="tx1"/>
          </a:solidFill>
          <a:latin typeface="Arial" pitchFamily="34" charset="0"/>
          <a:cs typeface="Arial" pitchFamily="34" charset="0"/>
        </a:defRPr>
      </a:lvl7pPr>
      <a:lvl8pPr marL="1371600" algn="ctr" rtl="0" fontAlgn="base">
        <a:spcBef>
          <a:spcPct val="0"/>
        </a:spcBef>
        <a:spcAft>
          <a:spcPct val="0"/>
        </a:spcAft>
        <a:defRPr sz="3200">
          <a:solidFill>
            <a:schemeClr val="tx1"/>
          </a:solidFill>
          <a:latin typeface="Arial" pitchFamily="34" charset="0"/>
          <a:cs typeface="Arial" pitchFamily="34" charset="0"/>
        </a:defRPr>
      </a:lvl8pPr>
      <a:lvl9pPr marL="1828800" algn="ctr" rtl="0" fontAlgn="base">
        <a:spcBef>
          <a:spcPct val="0"/>
        </a:spcBef>
        <a:spcAft>
          <a:spcPct val="0"/>
        </a:spcAft>
        <a:defRPr sz="3200">
          <a:solidFill>
            <a:schemeClr val="tx1"/>
          </a:solidFill>
          <a:latin typeface="Arial" pitchFamily="34" charset="0"/>
          <a:cs typeface="Arial" pitchFamily="34" charset="0"/>
        </a:defRPr>
      </a:lvl9pPr>
    </p:titleStyle>
    <p:bodyStyle>
      <a:lvl1pPr marL="342900" indent="-342900" algn="l" rtl="0" eaLnBrk="0" fontAlgn="base" hangingPunct="0">
        <a:spcBef>
          <a:spcPct val="20000"/>
        </a:spcBef>
        <a:spcAft>
          <a:spcPct val="0"/>
        </a:spcAft>
        <a:buFont typeface="Arial" pitchFamily="34" charset="0"/>
        <a:buChar char="•"/>
        <a:defRPr sz="3200" kern="1200">
          <a:solidFill>
            <a:schemeClr val="tx1"/>
          </a:solidFill>
          <a:latin typeface="Arial" pitchFamily="34" charset="0"/>
          <a:ea typeface="+mn-ea"/>
          <a:cs typeface="Arial" pitchFamily="34" charset="0"/>
        </a:defRPr>
      </a:lvl1pPr>
      <a:lvl2pPr marL="742950" indent="-285750" algn="l" rtl="0" eaLnBrk="0" fontAlgn="base" hangingPunct="0">
        <a:spcBef>
          <a:spcPct val="20000"/>
        </a:spcBef>
        <a:spcAft>
          <a:spcPct val="0"/>
        </a:spcAft>
        <a:buFont typeface="Arial" pitchFamily="34" charset="0"/>
        <a:buChar char="–"/>
        <a:defRPr sz="2800" kern="1200">
          <a:solidFill>
            <a:schemeClr val="tx1"/>
          </a:solidFill>
          <a:latin typeface="Arial" pitchFamily="34" charset="0"/>
          <a:ea typeface="+mn-ea"/>
          <a:cs typeface="Arial" pitchFamily="34" charset="0"/>
        </a:defRPr>
      </a:lvl2pPr>
      <a:lvl3pPr marL="1143000" indent="-228600" algn="l" rtl="0" eaLnBrk="0" fontAlgn="base" hangingPunct="0">
        <a:spcBef>
          <a:spcPct val="20000"/>
        </a:spcBef>
        <a:spcAft>
          <a:spcPct val="0"/>
        </a:spcAft>
        <a:buFont typeface="Arial" pitchFamily="34" charset="0"/>
        <a:buChar char="•"/>
        <a:defRPr sz="2400" kern="1200">
          <a:solidFill>
            <a:schemeClr val="tx1"/>
          </a:solidFill>
          <a:latin typeface="Arial" pitchFamily="34" charset="0"/>
          <a:ea typeface="+mn-ea"/>
          <a:cs typeface="Arial" pitchFamily="34" charset="0"/>
        </a:defRPr>
      </a:lvl3pPr>
      <a:lvl4pPr marL="1600200" indent="-228600" algn="l" rtl="0" eaLnBrk="0" fontAlgn="base" hangingPunct="0">
        <a:spcBef>
          <a:spcPct val="20000"/>
        </a:spcBef>
        <a:spcAft>
          <a:spcPct val="0"/>
        </a:spcAft>
        <a:buFont typeface="Arial" pitchFamily="34" charset="0"/>
        <a:buChar char="–"/>
        <a:defRPr sz="2000" kern="1200">
          <a:solidFill>
            <a:schemeClr val="tx1"/>
          </a:solidFill>
          <a:latin typeface="Arial" pitchFamily="34" charset="0"/>
          <a:ea typeface="+mn-ea"/>
          <a:cs typeface="Arial" pitchFamily="34" charset="0"/>
        </a:defRPr>
      </a:lvl4pPr>
      <a:lvl5pPr marL="2057400" indent="-228600" algn="l" rtl="0" eaLnBrk="0" fontAlgn="base" hangingPunct="0">
        <a:spcBef>
          <a:spcPct val="20000"/>
        </a:spcBef>
        <a:spcAft>
          <a:spcPct val="0"/>
        </a:spcAft>
        <a:buFont typeface="Arial" pitchFamily="34" charset="0"/>
        <a:buChar char="»"/>
        <a:defRPr sz="20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2290" name="Title Placeholder 1"/>
          <p:cNvSpPr>
            <a:spLocks noGrp="1"/>
          </p:cNvSpPr>
          <p:nvPr>
            <p:ph type="title"/>
          </p:nvPr>
        </p:nvSpPr>
        <p:spPr bwMode="auto">
          <a:xfrm>
            <a:off x="1600200" y="274638"/>
            <a:ext cx="56388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2291"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prstClr val="black">
                    <a:tint val="75000"/>
                  </a:prstClr>
                </a:solidFill>
                <a:latin typeface="Arial" pitchFamily="34" charset="0"/>
                <a:cs typeface="Arial" pitchFamily="34" charset="0"/>
              </a:defRPr>
            </a:lvl1pPr>
          </a:lstStyle>
          <a:p>
            <a:pPr>
              <a:defRPr/>
            </a:pPr>
            <a:r>
              <a:rPr lang="en-US" smtClean="0"/>
              <a:t>Updated  July 2015</a:t>
            </a:r>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prstClr val="black">
                    <a:tint val="75000"/>
                  </a:prstClr>
                </a:solidFill>
                <a:latin typeface="Arial" pitchFamily="34" charset="0"/>
                <a:cs typeface="Arial" pitchFamily="34" charset="0"/>
              </a:defRPr>
            </a:lvl1pPr>
          </a:lstStyle>
          <a:p>
            <a:pPr>
              <a:defRPr/>
            </a:pPr>
            <a:r>
              <a:rPr lang="en-US" smtClean="0"/>
              <a:t>Updated July 2013</a:t>
            </a: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prstClr val="black">
                    <a:tint val="75000"/>
                  </a:prstClr>
                </a:solidFill>
                <a:latin typeface="Arial" pitchFamily="34" charset="0"/>
                <a:cs typeface="Arial" pitchFamily="34" charset="0"/>
              </a:defRPr>
            </a:lvl1pPr>
          </a:lstStyle>
          <a:p>
            <a:pPr>
              <a:defRPr/>
            </a:pPr>
            <a:fld id="{A5DE7885-5208-4B47-B713-D05F32703460}" type="slidenum">
              <a:rPr lang="en-US"/>
              <a:pPr>
                <a:defRPr/>
              </a:pPr>
              <a:t>‹#›</a:t>
            </a:fld>
            <a:endParaRPr lang="en-US" dirty="0"/>
          </a:p>
        </p:txBody>
      </p:sp>
      <p:pic>
        <p:nvPicPr>
          <p:cNvPr id="12295" name="Picture 9" descr="DCIPS_blue_logo"/>
          <p:cNvPicPr>
            <a:picLocks noChangeAspect="1" noChangeArrowheads="1"/>
          </p:cNvPicPr>
          <p:nvPr userDrawn="1"/>
        </p:nvPicPr>
        <p:blipFill>
          <a:blip r:embed="rId13" cstate="print"/>
          <a:srcRect/>
          <a:stretch>
            <a:fillRect/>
          </a:stretch>
        </p:blipFill>
        <p:spPr bwMode="auto">
          <a:xfrm>
            <a:off x="7162800" y="304800"/>
            <a:ext cx="1981200" cy="925513"/>
          </a:xfrm>
          <a:prstGeom prst="rect">
            <a:avLst/>
          </a:prstGeom>
          <a:noFill/>
          <a:ln w="9525">
            <a:noFill/>
            <a:miter lim="800000"/>
            <a:headEnd/>
            <a:tailEnd/>
          </a:ln>
        </p:spPr>
      </p:pic>
      <p:pic>
        <p:nvPicPr>
          <p:cNvPr id="12296" name="Picture 9"/>
          <p:cNvPicPr>
            <a:picLocks noChangeAspect="1" noChangeArrowheads="1"/>
          </p:cNvPicPr>
          <p:nvPr userDrawn="1"/>
        </p:nvPicPr>
        <p:blipFill>
          <a:blip r:embed="rId14" cstate="print">
            <a:clrChange>
              <a:clrFrom>
                <a:srgbClr val="FFFFFF"/>
              </a:clrFrom>
              <a:clrTo>
                <a:srgbClr val="FFFFFF">
                  <a:alpha val="0"/>
                </a:srgbClr>
              </a:clrTo>
            </a:clrChange>
          </a:blip>
          <a:srcRect/>
          <a:stretch>
            <a:fillRect/>
          </a:stretch>
        </p:blipFill>
        <p:spPr bwMode="auto">
          <a:xfrm>
            <a:off x="152400" y="357188"/>
            <a:ext cx="1447800" cy="862012"/>
          </a:xfrm>
          <a:prstGeom prst="rect">
            <a:avLst/>
          </a:prstGeom>
          <a:noFill/>
          <a:ln w="9525">
            <a:noFill/>
            <a:miter lim="800000"/>
            <a:headEnd/>
            <a:tailEnd/>
          </a:ln>
        </p:spPr>
      </p:pic>
      <p:sp>
        <p:nvSpPr>
          <p:cNvPr id="9" name="Line 8"/>
          <p:cNvSpPr>
            <a:spLocks noChangeShapeType="1"/>
          </p:cNvSpPr>
          <p:nvPr userDrawn="1"/>
        </p:nvSpPr>
        <p:spPr bwMode="auto">
          <a:xfrm>
            <a:off x="304800" y="1371600"/>
            <a:ext cx="8458200" cy="0"/>
          </a:xfrm>
          <a:prstGeom prst="line">
            <a:avLst/>
          </a:prstGeom>
          <a:noFill/>
          <a:ln w="57150">
            <a:solidFill>
              <a:srgbClr val="081D54"/>
            </a:solidFill>
            <a:round/>
            <a:headEnd/>
            <a:tailEnd/>
          </a:ln>
          <a:effectLst/>
        </p:spPr>
        <p:txBody>
          <a:bodyPr/>
          <a:lstStyle/>
          <a:p>
            <a:pPr algn="ctr" fontAlgn="auto">
              <a:spcBef>
                <a:spcPts val="0"/>
              </a:spcBef>
              <a:spcAft>
                <a:spcPts val="0"/>
              </a:spcAft>
              <a:defRPr/>
            </a:pPr>
            <a:endParaRPr lang="en-US" dirty="0">
              <a:solidFill>
                <a:prstClr val="black"/>
              </a:solidFill>
              <a:latin typeface="Arial" charset="0"/>
              <a:cs typeface="+mn-cs"/>
            </a:endParaRPr>
          </a:p>
        </p:txBody>
      </p:sp>
    </p:spTree>
  </p:cSld>
  <p:clrMap bg1="lt1" tx1="dk1" bg2="lt2" tx2="dk2" accent1="accent1" accent2="accent2" accent3="accent3" accent4="accent4" accent5="accent5" accent6="accent6" hlink="hlink" folHlink="folHlink"/>
  <p:sldLayoutIdLst>
    <p:sldLayoutId id="2147486938" r:id="rId1"/>
    <p:sldLayoutId id="2147486979" r:id="rId2"/>
    <p:sldLayoutId id="2147486939" r:id="rId3"/>
    <p:sldLayoutId id="2147486940" r:id="rId4"/>
    <p:sldLayoutId id="2147486941" r:id="rId5"/>
    <p:sldLayoutId id="2147486942" r:id="rId6"/>
    <p:sldLayoutId id="2147486943" r:id="rId7"/>
    <p:sldLayoutId id="2147486944" r:id="rId8"/>
    <p:sldLayoutId id="2147486945" r:id="rId9"/>
    <p:sldLayoutId id="2147486946" r:id="rId10"/>
    <p:sldLayoutId id="2147486947" r:id="rId11"/>
  </p:sldLayoutIdLst>
  <p:hf sldNum="0" hdr="0" ftr="0"/>
  <p:txStyles>
    <p:titleStyle>
      <a:lvl1pPr algn="ctr" rtl="0" eaLnBrk="0" fontAlgn="base" hangingPunct="0">
        <a:spcBef>
          <a:spcPct val="0"/>
        </a:spcBef>
        <a:spcAft>
          <a:spcPct val="0"/>
        </a:spcAft>
        <a:defRPr sz="3200" kern="1200">
          <a:solidFill>
            <a:schemeClr val="tx1"/>
          </a:solidFill>
          <a:latin typeface="Arial" pitchFamily="34" charset="0"/>
          <a:ea typeface="+mj-ea"/>
          <a:cs typeface="Arial" pitchFamily="34" charset="0"/>
        </a:defRPr>
      </a:lvl1pPr>
      <a:lvl2pPr algn="ctr" rtl="0" eaLnBrk="0" fontAlgn="base" hangingPunct="0">
        <a:spcBef>
          <a:spcPct val="0"/>
        </a:spcBef>
        <a:spcAft>
          <a:spcPct val="0"/>
        </a:spcAft>
        <a:defRPr sz="3200">
          <a:solidFill>
            <a:schemeClr val="tx1"/>
          </a:solidFill>
          <a:latin typeface="Arial" pitchFamily="34" charset="0"/>
          <a:cs typeface="Arial" pitchFamily="34" charset="0"/>
        </a:defRPr>
      </a:lvl2pPr>
      <a:lvl3pPr algn="ctr" rtl="0" eaLnBrk="0" fontAlgn="base" hangingPunct="0">
        <a:spcBef>
          <a:spcPct val="0"/>
        </a:spcBef>
        <a:spcAft>
          <a:spcPct val="0"/>
        </a:spcAft>
        <a:defRPr sz="3200">
          <a:solidFill>
            <a:schemeClr val="tx1"/>
          </a:solidFill>
          <a:latin typeface="Arial" pitchFamily="34" charset="0"/>
          <a:cs typeface="Arial" pitchFamily="34" charset="0"/>
        </a:defRPr>
      </a:lvl3pPr>
      <a:lvl4pPr algn="ctr" rtl="0" eaLnBrk="0" fontAlgn="base" hangingPunct="0">
        <a:spcBef>
          <a:spcPct val="0"/>
        </a:spcBef>
        <a:spcAft>
          <a:spcPct val="0"/>
        </a:spcAft>
        <a:defRPr sz="3200">
          <a:solidFill>
            <a:schemeClr val="tx1"/>
          </a:solidFill>
          <a:latin typeface="Arial" pitchFamily="34" charset="0"/>
          <a:cs typeface="Arial" pitchFamily="34" charset="0"/>
        </a:defRPr>
      </a:lvl4pPr>
      <a:lvl5pPr algn="ctr" rtl="0" eaLnBrk="0" fontAlgn="base" hangingPunct="0">
        <a:spcBef>
          <a:spcPct val="0"/>
        </a:spcBef>
        <a:spcAft>
          <a:spcPct val="0"/>
        </a:spcAft>
        <a:defRPr sz="3200">
          <a:solidFill>
            <a:schemeClr val="tx1"/>
          </a:solidFill>
          <a:latin typeface="Arial" pitchFamily="34" charset="0"/>
          <a:cs typeface="Arial" pitchFamily="34" charset="0"/>
        </a:defRPr>
      </a:lvl5pPr>
      <a:lvl6pPr marL="457200" algn="ctr" rtl="0" fontAlgn="base">
        <a:spcBef>
          <a:spcPct val="0"/>
        </a:spcBef>
        <a:spcAft>
          <a:spcPct val="0"/>
        </a:spcAft>
        <a:defRPr sz="3200">
          <a:solidFill>
            <a:schemeClr val="tx1"/>
          </a:solidFill>
          <a:latin typeface="Arial" pitchFamily="34" charset="0"/>
          <a:cs typeface="Arial" pitchFamily="34" charset="0"/>
        </a:defRPr>
      </a:lvl6pPr>
      <a:lvl7pPr marL="914400" algn="ctr" rtl="0" fontAlgn="base">
        <a:spcBef>
          <a:spcPct val="0"/>
        </a:spcBef>
        <a:spcAft>
          <a:spcPct val="0"/>
        </a:spcAft>
        <a:defRPr sz="3200">
          <a:solidFill>
            <a:schemeClr val="tx1"/>
          </a:solidFill>
          <a:latin typeface="Arial" pitchFamily="34" charset="0"/>
          <a:cs typeface="Arial" pitchFamily="34" charset="0"/>
        </a:defRPr>
      </a:lvl7pPr>
      <a:lvl8pPr marL="1371600" algn="ctr" rtl="0" fontAlgn="base">
        <a:spcBef>
          <a:spcPct val="0"/>
        </a:spcBef>
        <a:spcAft>
          <a:spcPct val="0"/>
        </a:spcAft>
        <a:defRPr sz="3200">
          <a:solidFill>
            <a:schemeClr val="tx1"/>
          </a:solidFill>
          <a:latin typeface="Arial" pitchFamily="34" charset="0"/>
          <a:cs typeface="Arial" pitchFamily="34" charset="0"/>
        </a:defRPr>
      </a:lvl8pPr>
      <a:lvl9pPr marL="1828800" algn="ctr" rtl="0" fontAlgn="base">
        <a:spcBef>
          <a:spcPct val="0"/>
        </a:spcBef>
        <a:spcAft>
          <a:spcPct val="0"/>
        </a:spcAft>
        <a:defRPr sz="3200">
          <a:solidFill>
            <a:schemeClr val="tx1"/>
          </a:solidFill>
          <a:latin typeface="Arial" pitchFamily="34" charset="0"/>
          <a:cs typeface="Arial" pitchFamily="34" charset="0"/>
        </a:defRPr>
      </a:lvl9pPr>
    </p:titleStyle>
    <p:bodyStyle>
      <a:lvl1pPr marL="342900" indent="-342900" algn="l" rtl="0" eaLnBrk="0" fontAlgn="base" hangingPunct="0">
        <a:spcBef>
          <a:spcPct val="20000"/>
        </a:spcBef>
        <a:spcAft>
          <a:spcPct val="0"/>
        </a:spcAft>
        <a:buFont typeface="Arial" pitchFamily="34" charset="0"/>
        <a:buChar char="•"/>
        <a:defRPr sz="3200" kern="1200">
          <a:solidFill>
            <a:schemeClr val="tx1"/>
          </a:solidFill>
          <a:latin typeface="Arial" pitchFamily="34" charset="0"/>
          <a:ea typeface="+mn-ea"/>
          <a:cs typeface="Arial" pitchFamily="34" charset="0"/>
        </a:defRPr>
      </a:lvl1pPr>
      <a:lvl2pPr marL="742950" indent="-285750" algn="l" rtl="0" eaLnBrk="0" fontAlgn="base" hangingPunct="0">
        <a:spcBef>
          <a:spcPct val="20000"/>
        </a:spcBef>
        <a:spcAft>
          <a:spcPct val="0"/>
        </a:spcAft>
        <a:buFont typeface="Arial" pitchFamily="34" charset="0"/>
        <a:buChar char="–"/>
        <a:defRPr sz="2800" kern="1200">
          <a:solidFill>
            <a:schemeClr val="tx1"/>
          </a:solidFill>
          <a:latin typeface="Arial" pitchFamily="34" charset="0"/>
          <a:ea typeface="+mn-ea"/>
          <a:cs typeface="Arial" pitchFamily="34" charset="0"/>
        </a:defRPr>
      </a:lvl2pPr>
      <a:lvl3pPr marL="1143000" indent="-228600" algn="l" rtl="0" eaLnBrk="0" fontAlgn="base" hangingPunct="0">
        <a:spcBef>
          <a:spcPct val="20000"/>
        </a:spcBef>
        <a:spcAft>
          <a:spcPct val="0"/>
        </a:spcAft>
        <a:buFont typeface="Arial" pitchFamily="34" charset="0"/>
        <a:buChar char="•"/>
        <a:defRPr sz="2400" kern="1200">
          <a:solidFill>
            <a:schemeClr val="tx1"/>
          </a:solidFill>
          <a:latin typeface="Arial" pitchFamily="34" charset="0"/>
          <a:ea typeface="+mn-ea"/>
          <a:cs typeface="Arial" pitchFamily="34" charset="0"/>
        </a:defRPr>
      </a:lvl3pPr>
      <a:lvl4pPr marL="1600200" indent="-228600" algn="l" rtl="0" eaLnBrk="0" fontAlgn="base" hangingPunct="0">
        <a:spcBef>
          <a:spcPct val="20000"/>
        </a:spcBef>
        <a:spcAft>
          <a:spcPct val="0"/>
        </a:spcAft>
        <a:buFont typeface="Arial" pitchFamily="34" charset="0"/>
        <a:buChar char="–"/>
        <a:defRPr sz="2000" kern="1200">
          <a:solidFill>
            <a:schemeClr val="tx1"/>
          </a:solidFill>
          <a:latin typeface="Arial" pitchFamily="34" charset="0"/>
          <a:ea typeface="+mn-ea"/>
          <a:cs typeface="Arial" pitchFamily="34" charset="0"/>
        </a:defRPr>
      </a:lvl4pPr>
      <a:lvl5pPr marL="2057400" indent="-228600" algn="l" rtl="0" eaLnBrk="0" fontAlgn="base" hangingPunct="0">
        <a:spcBef>
          <a:spcPct val="20000"/>
        </a:spcBef>
        <a:spcAft>
          <a:spcPct val="0"/>
        </a:spcAft>
        <a:buFont typeface="Arial" pitchFamily="34" charset="0"/>
        <a:buChar char="»"/>
        <a:defRPr sz="20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1676400" y="182563"/>
            <a:ext cx="5410200" cy="1112837"/>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2051" name="Rectangle 3"/>
          <p:cNvSpPr>
            <a:spLocks noGrp="1" noChangeArrowheads="1"/>
          </p:cNvSpPr>
          <p:nvPr>
            <p:ph type="body" idx="1"/>
          </p:nvPr>
        </p:nvSpPr>
        <p:spPr bwMode="auto">
          <a:xfrm>
            <a:off x="457200" y="1676400"/>
            <a:ext cx="8229600" cy="4495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400">
                <a:solidFill>
                  <a:srgbClr val="003366"/>
                </a:solidFill>
                <a:latin typeface="Arial" charset="0"/>
                <a:cs typeface="+mn-cs"/>
              </a:defRPr>
            </a:lvl1pPr>
          </a:lstStyle>
          <a:p>
            <a:pPr>
              <a:defRPr/>
            </a:pPr>
            <a:r>
              <a:rPr lang="en-US" smtClean="0"/>
              <a:t>Updated  July 2015</a:t>
            </a:r>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solidFill>
                  <a:srgbClr val="003366"/>
                </a:solidFill>
                <a:latin typeface="Arial" charset="0"/>
                <a:cs typeface="+mn-cs"/>
              </a:defRPr>
            </a:lvl1pPr>
          </a:lstStyle>
          <a:p>
            <a:pPr>
              <a:defRPr/>
            </a:pPr>
            <a:r>
              <a:rPr lang="en-US" smtClean="0"/>
              <a:t>Updated July 2013</a:t>
            </a:r>
            <a:endParaRPr 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solidFill>
                  <a:srgbClr val="081D54"/>
                </a:solidFill>
                <a:latin typeface="Arial" charset="0"/>
                <a:cs typeface="+mn-cs"/>
              </a:defRPr>
            </a:lvl1pPr>
          </a:lstStyle>
          <a:p>
            <a:pPr>
              <a:defRPr/>
            </a:pPr>
            <a:fld id="{125C61CC-5995-4205-9B35-B1EBCA62F7FD}" type="slidenum">
              <a:rPr lang="en-US"/>
              <a:pPr>
                <a:defRPr/>
              </a:pPr>
              <a:t>‹#›</a:t>
            </a:fld>
            <a:endParaRPr lang="en-US" dirty="0"/>
          </a:p>
        </p:txBody>
      </p:sp>
      <p:sp>
        <p:nvSpPr>
          <p:cNvPr id="1032" name="Line 8"/>
          <p:cNvSpPr>
            <a:spLocks noChangeShapeType="1"/>
          </p:cNvSpPr>
          <p:nvPr userDrawn="1"/>
        </p:nvSpPr>
        <p:spPr bwMode="auto">
          <a:xfrm>
            <a:off x="304800" y="1371600"/>
            <a:ext cx="8458200" cy="0"/>
          </a:xfrm>
          <a:prstGeom prst="line">
            <a:avLst/>
          </a:prstGeom>
          <a:noFill/>
          <a:ln w="57150">
            <a:solidFill>
              <a:srgbClr val="081D54"/>
            </a:solidFill>
            <a:round/>
            <a:headEnd/>
            <a:tailEnd/>
          </a:ln>
          <a:effectLst/>
        </p:spPr>
        <p:txBody>
          <a:bodyPr/>
          <a:lstStyle/>
          <a:p>
            <a:pPr algn="ctr">
              <a:defRPr/>
            </a:pPr>
            <a:endParaRPr lang="en-US" dirty="0">
              <a:solidFill>
                <a:srgbClr val="000000"/>
              </a:solidFill>
              <a:latin typeface="+mn-lt"/>
              <a:cs typeface="+mn-cs"/>
            </a:endParaRPr>
          </a:p>
        </p:txBody>
      </p:sp>
      <p:pic>
        <p:nvPicPr>
          <p:cNvPr id="2056" name="Picture 9"/>
          <p:cNvPicPr>
            <a:picLocks noChangeAspect="1" noChangeArrowheads="1"/>
          </p:cNvPicPr>
          <p:nvPr userDrawn="1"/>
        </p:nvPicPr>
        <p:blipFill>
          <a:blip r:embed="rId13" cstate="print">
            <a:clrChange>
              <a:clrFrom>
                <a:srgbClr val="FFFFFF"/>
              </a:clrFrom>
              <a:clrTo>
                <a:srgbClr val="FFFFFF">
                  <a:alpha val="0"/>
                </a:srgbClr>
              </a:clrTo>
            </a:clrChange>
          </a:blip>
          <a:srcRect/>
          <a:stretch>
            <a:fillRect/>
          </a:stretch>
        </p:blipFill>
        <p:spPr bwMode="auto">
          <a:xfrm>
            <a:off x="152400" y="357188"/>
            <a:ext cx="1447800" cy="862012"/>
          </a:xfrm>
          <a:prstGeom prst="rect">
            <a:avLst/>
          </a:prstGeom>
          <a:noFill/>
          <a:ln w="9525">
            <a:noFill/>
            <a:miter lim="800000"/>
            <a:headEnd/>
            <a:tailEnd/>
          </a:ln>
        </p:spPr>
      </p:pic>
      <p:pic>
        <p:nvPicPr>
          <p:cNvPr id="10" name="Picture 9" descr="DCIPS_blue_logo"/>
          <p:cNvPicPr/>
          <p:nvPr userDrawn="1"/>
        </p:nvPicPr>
        <p:blipFill>
          <a:blip r:embed="rId14" cstate="print">
            <a:clrChange>
              <a:clrFrom>
                <a:srgbClr val="FFFFFF"/>
              </a:clrFrom>
              <a:clrTo>
                <a:srgbClr val="FFFFFF">
                  <a:alpha val="0"/>
                </a:srgbClr>
              </a:clrTo>
            </a:clrChange>
          </a:blip>
          <a:srcRect/>
          <a:stretch>
            <a:fillRect/>
          </a:stretch>
        </p:blipFill>
        <p:spPr bwMode="auto">
          <a:xfrm>
            <a:off x="7071168" y="349947"/>
            <a:ext cx="1828800" cy="923544"/>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6949" r:id="rId1"/>
    <p:sldLayoutId id="2147486950" r:id="rId2"/>
    <p:sldLayoutId id="2147486951" r:id="rId3"/>
    <p:sldLayoutId id="2147486952" r:id="rId4"/>
    <p:sldLayoutId id="2147486953" r:id="rId5"/>
    <p:sldLayoutId id="2147486954" r:id="rId6"/>
    <p:sldLayoutId id="2147486955" r:id="rId7"/>
    <p:sldLayoutId id="2147486956" r:id="rId8"/>
    <p:sldLayoutId id="2147486957" r:id="rId9"/>
    <p:sldLayoutId id="2147486958" r:id="rId10"/>
    <p:sldLayoutId id="2147486959" r:id="rId11"/>
  </p:sldLayoutIdLst>
  <p:hf sldNum="0" hdr="0" ftr="0"/>
  <p:txStyles>
    <p:titleStyle>
      <a:lvl1pPr algn="l" rtl="0" eaLnBrk="0" fontAlgn="base" hangingPunct="0">
        <a:spcBef>
          <a:spcPct val="0"/>
        </a:spcBef>
        <a:spcAft>
          <a:spcPct val="0"/>
        </a:spcAft>
        <a:defRPr sz="3200">
          <a:solidFill>
            <a:srgbClr val="081D54"/>
          </a:solidFill>
          <a:latin typeface="+mj-lt"/>
          <a:ea typeface="+mj-ea"/>
          <a:cs typeface="+mj-cs"/>
        </a:defRPr>
      </a:lvl1pPr>
      <a:lvl2pPr algn="l" rtl="0" eaLnBrk="0" fontAlgn="base" hangingPunct="0">
        <a:spcBef>
          <a:spcPct val="0"/>
        </a:spcBef>
        <a:spcAft>
          <a:spcPct val="0"/>
        </a:spcAft>
        <a:defRPr sz="3200">
          <a:solidFill>
            <a:srgbClr val="081D54"/>
          </a:solidFill>
          <a:latin typeface="Arial Black" pitchFamily="34" charset="0"/>
        </a:defRPr>
      </a:lvl2pPr>
      <a:lvl3pPr algn="l" rtl="0" eaLnBrk="0" fontAlgn="base" hangingPunct="0">
        <a:spcBef>
          <a:spcPct val="0"/>
        </a:spcBef>
        <a:spcAft>
          <a:spcPct val="0"/>
        </a:spcAft>
        <a:defRPr sz="3200">
          <a:solidFill>
            <a:srgbClr val="081D54"/>
          </a:solidFill>
          <a:latin typeface="Arial Black" pitchFamily="34" charset="0"/>
        </a:defRPr>
      </a:lvl3pPr>
      <a:lvl4pPr algn="l" rtl="0" eaLnBrk="0" fontAlgn="base" hangingPunct="0">
        <a:spcBef>
          <a:spcPct val="0"/>
        </a:spcBef>
        <a:spcAft>
          <a:spcPct val="0"/>
        </a:spcAft>
        <a:defRPr sz="3200">
          <a:solidFill>
            <a:srgbClr val="081D54"/>
          </a:solidFill>
          <a:latin typeface="Arial Black" pitchFamily="34" charset="0"/>
        </a:defRPr>
      </a:lvl4pPr>
      <a:lvl5pPr algn="l" rtl="0" eaLnBrk="0" fontAlgn="base" hangingPunct="0">
        <a:spcBef>
          <a:spcPct val="0"/>
        </a:spcBef>
        <a:spcAft>
          <a:spcPct val="0"/>
        </a:spcAft>
        <a:defRPr sz="3200">
          <a:solidFill>
            <a:srgbClr val="081D54"/>
          </a:solidFill>
          <a:latin typeface="Arial Black" pitchFamily="34" charset="0"/>
        </a:defRPr>
      </a:lvl5pPr>
      <a:lvl6pPr marL="457200" algn="l" rtl="0" fontAlgn="base">
        <a:spcBef>
          <a:spcPct val="0"/>
        </a:spcBef>
        <a:spcAft>
          <a:spcPct val="0"/>
        </a:spcAft>
        <a:defRPr sz="4000">
          <a:solidFill>
            <a:srgbClr val="081D54"/>
          </a:solidFill>
          <a:latin typeface="Arial Black" pitchFamily="34" charset="0"/>
        </a:defRPr>
      </a:lvl6pPr>
      <a:lvl7pPr marL="914400" algn="l" rtl="0" fontAlgn="base">
        <a:spcBef>
          <a:spcPct val="0"/>
        </a:spcBef>
        <a:spcAft>
          <a:spcPct val="0"/>
        </a:spcAft>
        <a:defRPr sz="4000">
          <a:solidFill>
            <a:srgbClr val="081D54"/>
          </a:solidFill>
          <a:latin typeface="Arial Black" pitchFamily="34" charset="0"/>
        </a:defRPr>
      </a:lvl7pPr>
      <a:lvl8pPr marL="1371600" algn="l" rtl="0" fontAlgn="base">
        <a:spcBef>
          <a:spcPct val="0"/>
        </a:spcBef>
        <a:spcAft>
          <a:spcPct val="0"/>
        </a:spcAft>
        <a:defRPr sz="4000">
          <a:solidFill>
            <a:srgbClr val="081D54"/>
          </a:solidFill>
          <a:latin typeface="Arial Black" pitchFamily="34" charset="0"/>
        </a:defRPr>
      </a:lvl8pPr>
      <a:lvl9pPr marL="1828800" algn="l" rtl="0" fontAlgn="base">
        <a:spcBef>
          <a:spcPct val="0"/>
        </a:spcBef>
        <a:spcAft>
          <a:spcPct val="0"/>
        </a:spcAft>
        <a:defRPr sz="4000">
          <a:solidFill>
            <a:srgbClr val="081D54"/>
          </a:solidFill>
          <a:latin typeface="Arial Black" pitchFamily="34" charset="0"/>
        </a:defRPr>
      </a:lvl9pPr>
    </p:titleStyle>
    <p:bodyStyle>
      <a:lvl1pPr marL="342900" indent="-342900" algn="l" rtl="0" eaLnBrk="0" fontAlgn="base" hangingPunct="0">
        <a:spcBef>
          <a:spcPct val="20000"/>
        </a:spcBef>
        <a:spcAft>
          <a:spcPct val="0"/>
        </a:spcAft>
        <a:buFont typeface="Wingdings" pitchFamily="2" charset="2"/>
        <a:buChar char="§"/>
        <a:defRPr sz="2800">
          <a:solidFill>
            <a:srgbClr val="081D54"/>
          </a:solidFill>
          <a:latin typeface="+mn-lt"/>
          <a:ea typeface="+mn-ea"/>
          <a:cs typeface="+mn-cs"/>
        </a:defRPr>
      </a:lvl1pPr>
      <a:lvl2pPr marL="742950" indent="-285750" algn="l" rtl="0" eaLnBrk="0" fontAlgn="base" hangingPunct="0">
        <a:spcBef>
          <a:spcPct val="20000"/>
        </a:spcBef>
        <a:spcAft>
          <a:spcPct val="0"/>
        </a:spcAft>
        <a:buChar char="–"/>
        <a:defRPr sz="2000">
          <a:solidFill>
            <a:srgbClr val="081D54"/>
          </a:solidFill>
          <a:latin typeface="+mn-lt"/>
        </a:defRPr>
      </a:lvl2pPr>
      <a:lvl3pPr marL="1143000" indent="-228600" algn="l" rtl="0" eaLnBrk="0" fontAlgn="base" hangingPunct="0">
        <a:spcBef>
          <a:spcPct val="20000"/>
        </a:spcBef>
        <a:spcAft>
          <a:spcPct val="0"/>
        </a:spcAft>
        <a:buFont typeface="Wingdings" pitchFamily="2" charset="2"/>
        <a:buChar char="§"/>
        <a:defRPr sz="2000">
          <a:solidFill>
            <a:srgbClr val="081D54"/>
          </a:solidFill>
          <a:latin typeface="+mn-lt"/>
        </a:defRPr>
      </a:lvl3pPr>
      <a:lvl4pPr marL="1600200" indent="-228600" algn="l" rtl="0" eaLnBrk="0" fontAlgn="base" hangingPunct="0">
        <a:spcBef>
          <a:spcPct val="20000"/>
        </a:spcBef>
        <a:spcAft>
          <a:spcPct val="0"/>
        </a:spcAft>
        <a:buChar char="–"/>
        <a:defRPr sz="2000">
          <a:solidFill>
            <a:srgbClr val="081D54"/>
          </a:solidFill>
          <a:latin typeface="+mn-lt"/>
        </a:defRPr>
      </a:lvl4pPr>
      <a:lvl5pPr marL="2057400" indent="-228600" algn="l" rtl="0" eaLnBrk="0" fontAlgn="base" hangingPunct="0">
        <a:spcBef>
          <a:spcPct val="20000"/>
        </a:spcBef>
        <a:spcAft>
          <a:spcPct val="0"/>
        </a:spcAft>
        <a:buChar char="»"/>
        <a:defRPr sz="2000">
          <a:solidFill>
            <a:srgbClr val="081D54"/>
          </a:solidFill>
          <a:latin typeface="+mn-lt"/>
        </a:defRPr>
      </a:lvl5pPr>
      <a:lvl6pPr marL="2514600" indent="-228600" algn="l" rtl="0" fontAlgn="base">
        <a:spcBef>
          <a:spcPct val="20000"/>
        </a:spcBef>
        <a:spcAft>
          <a:spcPct val="0"/>
        </a:spcAft>
        <a:buChar char="»"/>
        <a:defRPr sz="2000">
          <a:solidFill>
            <a:srgbClr val="081D54"/>
          </a:solidFill>
          <a:latin typeface="+mn-lt"/>
        </a:defRPr>
      </a:lvl6pPr>
      <a:lvl7pPr marL="2971800" indent="-228600" algn="l" rtl="0" fontAlgn="base">
        <a:spcBef>
          <a:spcPct val="20000"/>
        </a:spcBef>
        <a:spcAft>
          <a:spcPct val="0"/>
        </a:spcAft>
        <a:buChar char="»"/>
        <a:defRPr sz="2000">
          <a:solidFill>
            <a:srgbClr val="081D54"/>
          </a:solidFill>
          <a:latin typeface="+mn-lt"/>
        </a:defRPr>
      </a:lvl7pPr>
      <a:lvl8pPr marL="3429000" indent="-228600" algn="l" rtl="0" fontAlgn="base">
        <a:spcBef>
          <a:spcPct val="20000"/>
        </a:spcBef>
        <a:spcAft>
          <a:spcPct val="0"/>
        </a:spcAft>
        <a:buChar char="»"/>
        <a:defRPr sz="2000">
          <a:solidFill>
            <a:srgbClr val="081D54"/>
          </a:solidFill>
          <a:latin typeface="+mn-lt"/>
        </a:defRPr>
      </a:lvl8pPr>
      <a:lvl9pPr marL="3886200" indent="-228600" algn="l" rtl="0" fontAlgn="base">
        <a:spcBef>
          <a:spcPct val="20000"/>
        </a:spcBef>
        <a:spcAft>
          <a:spcPct val="0"/>
        </a:spcAft>
        <a:buChar char="»"/>
        <a:defRPr sz="2000">
          <a:solidFill>
            <a:srgbClr val="081D54"/>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bwMode="auto">
          <a:xfrm>
            <a:off x="1676400" y="182563"/>
            <a:ext cx="5410200" cy="1112837"/>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3075" name="Rectangle 3"/>
          <p:cNvSpPr>
            <a:spLocks noGrp="1" noChangeArrowheads="1"/>
          </p:cNvSpPr>
          <p:nvPr>
            <p:ph type="body" idx="1"/>
          </p:nvPr>
        </p:nvSpPr>
        <p:spPr bwMode="auto">
          <a:xfrm>
            <a:off x="457200" y="1676400"/>
            <a:ext cx="8229600" cy="4495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400">
                <a:solidFill>
                  <a:srgbClr val="003366"/>
                </a:solidFill>
                <a:latin typeface="Arial" charset="0"/>
                <a:cs typeface="+mn-cs"/>
              </a:defRPr>
            </a:lvl1pPr>
          </a:lstStyle>
          <a:p>
            <a:pPr>
              <a:defRPr/>
            </a:pPr>
            <a:r>
              <a:rPr lang="en-US" smtClean="0"/>
              <a:t>Updated  July 2015</a:t>
            </a:r>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solidFill>
                  <a:srgbClr val="003366"/>
                </a:solidFill>
                <a:latin typeface="Arial" charset="0"/>
                <a:cs typeface="+mn-cs"/>
              </a:defRPr>
            </a:lvl1pPr>
          </a:lstStyle>
          <a:p>
            <a:pPr>
              <a:defRPr/>
            </a:pPr>
            <a:r>
              <a:rPr lang="en-US" smtClean="0"/>
              <a:t>Updated July 2013</a:t>
            </a:r>
            <a:endParaRPr 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solidFill>
                  <a:srgbClr val="081D54"/>
                </a:solidFill>
                <a:latin typeface="Arial" charset="0"/>
                <a:cs typeface="+mn-cs"/>
              </a:defRPr>
            </a:lvl1pPr>
          </a:lstStyle>
          <a:p>
            <a:pPr>
              <a:defRPr/>
            </a:pPr>
            <a:fld id="{1D85B322-D064-41C9-B92F-509750685FEF}" type="slidenum">
              <a:rPr lang="en-US"/>
              <a:pPr>
                <a:defRPr/>
              </a:pPr>
              <a:t>‹#›</a:t>
            </a:fld>
            <a:endParaRPr lang="en-US" dirty="0"/>
          </a:p>
        </p:txBody>
      </p:sp>
      <p:sp>
        <p:nvSpPr>
          <p:cNvPr id="1032" name="Line 8"/>
          <p:cNvSpPr>
            <a:spLocks noChangeShapeType="1"/>
          </p:cNvSpPr>
          <p:nvPr userDrawn="1"/>
        </p:nvSpPr>
        <p:spPr bwMode="auto">
          <a:xfrm>
            <a:off x="304800" y="1371600"/>
            <a:ext cx="8458200" cy="0"/>
          </a:xfrm>
          <a:prstGeom prst="line">
            <a:avLst/>
          </a:prstGeom>
          <a:noFill/>
          <a:ln w="57150">
            <a:solidFill>
              <a:srgbClr val="081D54"/>
            </a:solidFill>
            <a:round/>
            <a:headEnd/>
            <a:tailEnd/>
          </a:ln>
          <a:effectLst/>
        </p:spPr>
        <p:txBody>
          <a:bodyPr/>
          <a:lstStyle/>
          <a:p>
            <a:pPr algn="ctr">
              <a:defRPr/>
            </a:pPr>
            <a:endParaRPr lang="en-US" dirty="0">
              <a:solidFill>
                <a:srgbClr val="000000"/>
              </a:solidFill>
              <a:latin typeface="+mn-lt"/>
              <a:cs typeface="+mn-cs"/>
            </a:endParaRPr>
          </a:p>
        </p:txBody>
      </p:sp>
      <p:pic>
        <p:nvPicPr>
          <p:cNvPr id="3080" name="Picture 9"/>
          <p:cNvPicPr>
            <a:picLocks noChangeAspect="1" noChangeArrowheads="1"/>
          </p:cNvPicPr>
          <p:nvPr userDrawn="1"/>
        </p:nvPicPr>
        <p:blipFill>
          <a:blip r:embed="rId13" cstate="print">
            <a:clrChange>
              <a:clrFrom>
                <a:srgbClr val="FFFFFF"/>
              </a:clrFrom>
              <a:clrTo>
                <a:srgbClr val="FFFFFF">
                  <a:alpha val="0"/>
                </a:srgbClr>
              </a:clrTo>
            </a:clrChange>
          </a:blip>
          <a:srcRect/>
          <a:stretch>
            <a:fillRect/>
          </a:stretch>
        </p:blipFill>
        <p:spPr bwMode="auto">
          <a:xfrm>
            <a:off x="152400" y="357188"/>
            <a:ext cx="1447800" cy="862012"/>
          </a:xfrm>
          <a:prstGeom prst="rect">
            <a:avLst/>
          </a:prstGeom>
          <a:noFill/>
          <a:ln w="9525">
            <a:noFill/>
            <a:miter lim="800000"/>
            <a:headEnd/>
            <a:tailEnd/>
          </a:ln>
        </p:spPr>
      </p:pic>
      <p:pic>
        <p:nvPicPr>
          <p:cNvPr id="10" name="Picture 9" descr="DCIPS_blue_logo"/>
          <p:cNvPicPr>
            <a:picLocks noChangeAspect="1" noChangeArrowheads="1"/>
          </p:cNvPicPr>
          <p:nvPr userDrawn="1"/>
        </p:nvPicPr>
        <p:blipFill>
          <a:blip r:embed="rId14" cstate="print"/>
          <a:srcRect/>
          <a:stretch>
            <a:fillRect/>
          </a:stretch>
        </p:blipFill>
        <p:spPr bwMode="auto">
          <a:xfrm>
            <a:off x="7162800" y="304800"/>
            <a:ext cx="1828800" cy="854320"/>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6960" r:id="rId1"/>
    <p:sldLayoutId id="2147486961" r:id="rId2"/>
    <p:sldLayoutId id="2147486962" r:id="rId3"/>
    <p:sldLayoutId id="2147486963" r:id="rId4"/>
    <p:sldLayoutId id="2147486964" r:id="rId5"/>
    <p:sldLayoutId id="2147486965" r:id="rId6"/>
    <p:sldLayoutId id="2147486966" r:id="rId7"/>
    <p:sldLayoutId id="2147486967" r:id="rId8"/>
    <p:sldLayoutId id="2147486968" r:id="rId9"/>
    <p:sldLayoutId id="2147486969" r:id="rId10"/>
    <p:sldLayoutId id="2147486970" r:id="rId11"/>
  </p:sldLayoutIdLst>
  <p:hf sldNum="0" hdr="0" ftr="0"/>
  <p:txStyles>
    <p:titleStyle>
      <a:lvl1pPr algn="l" rtl="0" eaLnBrk="0" fontAlgn="base" hangingPunct="0">
        <a:spcBef>
          <a:spcPct val="0"/>
        </a:spcBef>
        <a:spcAft>
          <a:spcPct val="0"/>
        </a:spcAft>
        <a:defRPr sz="3200">
          <a:solidFill>
            <a:srgbClr val="081D54"/>
          </a:solidFill>
          <a:latin typeface="+mj-lt"/>
          <a:ea typeface="+mj-ea"/>
          <a:cs typeface="+mj-cs"/>
        </a:defRPr>
      </a:lvl1pPr>
      <a:lvl2pPr algn="l" rtl="0" eaLnBrk="0" fontAlgn="base" hangingPunct="0">
        <a:spcBef>
          <a:spcPct val="0"/>
        </a:spcBef>
        <a:spcAft>
          <a:spcPct val="0"/>
        </a:spcAft>
        <a:defRPr sz="3200">
          <a:solidFill>
            <a:srgbClr val="081D54"/>
          </a:solidFill>
          <a:latin typeface="Arial Black" pitchFamily="34" charset="0"/>
        </a:defRPr>
      </a:lvl2pPr>
      <a:lvl3pPr algn="l" rtl="0" eaLnBrk="0" fontAlgn="base" hangingPunct="0">
        <a:spcBef>
          <a:spcPct val="0"/>
        </a:spcBef>
        <a:spcAft>
          <a:spcPct val="0"/>
        </a:spcAft>
        <a:defRPr sz="3200">
          <a:solidFill>
            <a:srgbClr val="081D54"/>
          </a:solidFill>
          <a:latin typeface="Arial Black" pitchFamily="34" charset="0"/>
        </a:defRPr>
      </a:lvl3pPr>
      <a:lvl4pPr algn="l" rtl="0" eaLnBrk="0" fontAlgn="base" hangingPunct="0">
        <a:spcBef>
          <a:spcPct val="0"/>
        </a:spcBef>
        <a:spcAft>
          <a:spcPct val="0"/>
        </a:spcAft>
        <a:defRPr sz="3200">
          <a:solidFill>
            <a:srgbClr val="081D54"/>
          </a:solidFill>
          <a:latin typeface="Arial Black" pitchFamily="34" charset="0"/>
        </a:defRPr>
      </a:lvl4pPr>
      <a:lvl5pPr algn="l" rtl="0" eaLnBrk="0" fontAlgn="base" hangingPunct="0">
        <a:spcBef>
          <a:spcPct val="0"/>
        </a:spcBef>
        <a:spcAft>
          <a:spcPct val="0"/>
        </a:spcAft>
        <a:defRPr sz="3200">
          <a:solidFill>
            <a:srgbClr val="081D54"/>
          </a:solidFill>
          <a:latin typeface="Arial Black" pitchFamily="34" charset="0"/>
        </a:defRPr>
      </a:lvl5pPr>
      <a:lvl6pPr marL="457200" algn="l" rtl="0" fontAlgn="base">
        <a:spcBef>
          <a:spcPct val="0"/>
        </a:spcBef>
        <a:spcAft>
          <a:spcPct val="0"/>
        </a:spcAft>
        <a:defRPr sz="4000">
          <a:solidFill>
            <a:srgbClr val="081D54"/>
          </a:solidFill>
          <a:latin typeface="Arial Black" pitchFamily="34" charset="0"/>
        </a:defRPr>
      </a:lvl6pPr>
      <a:lvl7pPr marL="914400" algn="l" rtl="0" fontAlgn="base">
        <a:spcBef>
          <a:spcPct val="0"/>
        </a:spcBef>
        <a:spcAft>
          <a:spcPct val="0"/>
        </a:spcAft>
        <a:defRPr sz="4000">
          <a:solidFill>
            <a:srgbClr val="081D54"/>
          </a:solidFill>
          <a:latin typeface="Arial Black" pitchFamily="34" charset="0"/>
        </a:defRPr>
      </a:lvl7pPr>
      <a:lvl8pPr marL="1371600" algn="l" rtl="0" fontAlgn="base">
        <a:spcBef>
          <a:spcPct val="0"/>
        </a:spcBef>
        <a:spcAft>
          <a:spcPct val="0"/>
        </a:spcAft>
        <a:defRPr sz="4000">
          <a:solidFill>
            <a:srgbClr val="081D54"/>
          </a:solidFill>
          <a:latin typeface="Arial Black" pitchFamily="34" charset="0"/>
        </a:defRPr>
      </a:lvl8pPr>
      <a:lvl9pPr marL="1828800" algn="l" rtl="0" fontAlgn="base">
        <a:spcBef>
          <a:spcPct val="0"/>
        </a:spcBef>
        <a:spcAft>
          <a:spcPct val="0"/>
        </a:spcAft>
        <a:defRPr sz="4000">
          <a:solidFill>
            <a:srgbClr val="081D54"/>
          </a:solidFill>
          <a:latin typeface="Arial Black" pitchFamily="34" charset="0"/>
        </a:defRPr>
      </a:lvl9pPr>
    </p:titleStyle>
    <p:bodyStyle>
      <a:lvl1pPr marL="342900" indent="-342900" algn="l" rtl="0" eaLnBrk="0" fontAlgn="base" hangingPunct="0">
        <a:spcBef>
          <a:spcPct val="20000"/>
        </a:spcBef>
        <a:spcAft>
          <a:spcPct val="0"/>
        </a:spcAft>
        <a:buFont typeface="Wingdings" pitchFamily="2" charset="2"/>
        <a:buChar char="§"/>
        <a:defRPr sz="2800">
          <a:solidFill>
            <a:srgbClr val="081D54"/>
          </a:solidFill>
          <a:latin typeface="+mn-lt"/>
          <a:ea typeface="+mn-ea"/>
          <a:cs typeface="+mn-cs"/>
        </a:defRPr>
      </a:lvl1pPr>
      <a:lvl2pPr marL="742950" indent="-285750" algn="l" rtl="0" eaLnBrk="0" fontAlgn="base" hangingPunct="0">
        <a:spcBef>
          <a:spcPct val="20000"/>
        </a:spcBef>
        <a:spcAft>
          <a:spcPct val="0"/>
        </a:spcAft>
        <a:buChar char="–"/>
        <a:defRPr sz="2000">
          <a:solidFill>
            <a:srgbClr val="081D54"/>
          </a:solidFill>
          <a:latin typeface="+mn-lt"/>
        </a:defRPr>
      </a:lvl2pPr>
      <a:lvl3pPr marL="1143000" indent="-228600" algn="l" rtl="0" eaLnBrk="0" fontAlgn="base" hangingPunct="0">
        <a:spcBef>
          <a:spcPct val="20000"/>
        </a:spcBef>
        <a:spcAft>
          <a:spcPct val="0"/>
        </a:spcAft>
        <a:buFont typeface="Wingdings" pitchFamily="2" charset="2"/>
        <a:buChar char="§"/>
        <a:defRPr sz="2000">
          <a:solidFill>
            <a:srgbClr val="081D54"/>
          </a:solidFill>
          <a:latin typeface="+mn-lt"/>
        </a:defRPr>
      </a:lvl3pPr>
      <a:lvl4pPr marL="1600200" indent="-228600" algn="l" rtl="0" eaLnBrk="0" fontAlgn="base" hangingPunct="0">
        <a:spcBef>
          <a:spcPct val="20000"/>
        </a:spcBef>
        <a:spcAft>
          <a:spcPct val="0"/>
        </a:spcAft>
        <a:buChar char="–"/>
        <a:defRPr sz="2000">
          <a:solidFill>
            <a:srgbClr val="081D54"/>
          </a:solidFill>
          <a:latin typeface="+mn-lt"/>
        </a:defRPr>
      </a:lvl4pPr>
      <a:lvl5pPr marL="2057400" indent="-228600" algn="l" rtl="0" eaLnBrk="0" fontAlgn="base" hangingPunct="0">
        <a:spcBef>
          <a:spcPct val="20000"/>
        </a:spcBef>
        <a:spcAft>
          <a:spcPct val="0"/>
        </a:spcAft>
        <a:buChar char="»"/>
        <a:defRPr sz="2000">
          <a:solidFill>
            <a:srgbClr val="081D54"/>
          </a:solidFill>
          <a:latin typeface="+mn-lt"/>
        </a:defRPr>
      </a:lvl5pPr>
      <a:lvl6pPr marL="2514600" indent="-228600" algn="l" rtl="0" fontAlgn="base">
        <a:spcBef>
          <a:spcPct val="20000"/>
        </a:spcBef>
        <a:spcAft>
          <a:spcPct val="0"/>
        </a:spcAft>
        <a:buChar char="»"/>
        <a:defRPr sz="2000">
          <a:solidFill>
            <a:srgbClr val="081D54"/>
          </a:solidFill>
          <a:latin typeface="+mn-lt"/>
        </a:defRPr>
      </a:lvl6pPr>
      <a:lvl7pPr marL="2971800" indent="-228600" algn="l" rtl="0" fontAlgn="base">
        <a:spcBef>
          <a:spcPct val="20000"/>
        </a:spcBef>
        <a:spcAft>
          <a:spcPct val="0"/>
        </a:spcAft>
        <a:buChar char="»"/>
        <a:defRPr sz="2000">
          <a:solidFill>
            <a:srgbClr val="081D54"/>
          </a:solidFill>
          <a:latin typeface="+mn-lt"/>
        </a:defRPr>
      </a:lvl7pPr>
      <a:lvl8pPr marL="3429000" indent="-228600" algn="l" rtl="0" fontAlgn="base">
        <a:spcBef>
          <a:spcPct val="20000"/>
        </a:spcBef>
        <a:spcAft>
          <a:spcPct val="0"/>
        </a:spcAft>
        <a:buChar char="»"/>
        <a:defRPr sz="2000">
          <a:solidFill>
            <a:srgbClr val="081D54"/>
          </a:solidFill>
          <a:latin typeface="+mn-lt"/>
        </a:defRPr>
      </a:lvl8pPr>
      <a:lvl9pPr marL="3886200" indent="-228600" algn="l" rtl="0" fontAlgn="base">
        <a:spcBef>
          <a:spcPct val="20000"/>
        </a:spcBef>
        <a:spcAft>
          <a:spcPct val="0"/>
        </a:spcAft>
        <a:buChar char="»"/>
        <a:defRPr sz="2000">
          <a:solidFill>
            <a:srgbClr val="081D54"/>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4098" name="Title Placeholder 1"/>
          <p:cNvSpPr>
            <a:spLocks noGrp="1"/>
          </p:cNvSpPr>
          <p:nvPr>
            <p:ph type="title"/>
          </p:nvPr>
        </p:nvSpPr>
        <p:spPr bwMode="auto">
          <a:xfrm>
            <a:off x="1600200" y="274638"/>
            <a:ext cx="56388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4099"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prstClr val="black">
                    <a:tint val="75000"/>
                  </a:prstClr>
                </a:solidFill>
                <a:latin typeface="Arial" pitchFamily="34" charset="0"/>
                <a:cs typeface="Arial" pitchFamily="34" charset="0"/>
              </a:defRPr>
            </a:lvl1pPr>
          </a:lstStyle>
          <a:p>
            <a:pPr>
              <a:defRPr/>
            </a:pPr>
            <a:r>
              <a:rPr lang="en-US" smtClean="0"/>
              <a:t>Updated  July 2015</a:t>
            </a:r>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prstClr val="black">
                    <a:tint val="75000"/>
                  </a:prstClr>
                </a:solidFill>
                <a:latin typeface="Arial" pitchFamily="34" charset="0"/>
                <a:cs typeface="Arial" pitchFamily="34" charset="0"/>
              </a:defRPr>
            </a:lvl1pPr>
          </a:lstStyle>
          <a:p>
            <a:pPr>
              <a:defRPr/>
            </a:pPr>
            <a:r>
              <a:rPr lang="en-US" smtClean="0"/>
              <a:t>Updated July 2013</a:t>
            </a: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prstClr val="black">
                    <a:tint val="75000"/>
                  </a:prstClr>
                </a:solidFill>
                <a:latin typeface="Arial" pitchFamily="34" charset="0"/>
                <a:cs typeface="Arial" pitchFamily="34" charset="0"/>
              </a:defRPr>
            </a:lvl1pPr>
          </a:lstStyle>
          <a:p>
            <a:pPr>
              <a:defRPr/>
            </a:pPr>
            <a:fld id="{C20D77B9-F121-4D99-B58C-B59DC5B1A9CC}" type="slidenum">
              <a:rPr lang="en-US"/>
              <a:pPr>
                <a:defRPr/>
              </a:pPr>
              <a:t>‹#›</a:t>
            </a:fld>
            <a:endParaRPr lang="en-US" dirty="0"/>
          </a:p>
        </p:txBody>
      </p:sp>
      <p:pic>
        <p:nvPicPr>
          <p:cNvPr id="4103" name="Picture 9" descr="DCIPS_blue_logo"/>
          <p:cNvPicPr>
            <a:picLocks noChangeAspect="1" noChangeArrowheads="1"/>
          </p:cNvPicPr>
          <p:nvPr/>
        </p:nvPicPr>
        <p:blipFill>
          <a:blip r:embed="rId13" cstate="print"/>
          <a:srcRect/>
          <a:stretch>
            <a:fillRect/>
          </a:stretch>
        </p:blipFill>
        <p:spPr bwMode="auto">
          <a:xfrm>
            <a:off x="7162800" y="304800"/>
            <a:ext cx="1981200" cy="925513"/>
          </a:xfrm>
          <a:prstGeom prst="rect">
            <a:avLst/>
          </a:prstGeom>
          <a:noFill/>
          <a:ln w="9525">
            <a:noFill/>
            <a:miter lim="800000"/>
            <a:headEnd/>
            <a:tailEnd/>
          </a:ln>
        </p:spPr>
      </p:pic>
      <p:pic>
        <p:nvPicPr>
          <p:cNvPr id="4104" name="Picture 9"/>
          <p:cNvPicPr>
            <a:picLocks noChangeAspect="1" noChangeArrowheads="1"/>
          </p:cNvPicPr>
          <p:nvPr/>
        </p:nvPicPr>
        <p:blipFill>
          <a:blip r:embed="rId14" cstate="print">
            <a:clrChange>
              <a:clrFrom>
                <a:srgbClr val="FFFFFF"/>
              </a:clrFrom>
              <a:clrTo>
                <a:srgbClr val="FFFFFF">
                  <a:alpha val="0"/>
                </a:srgbClr>
              </a:clrTo>
            </a:clrChange>
          </a:blip>
          <a:srcRect/>
          <a:stretch>
            <a:fillRect/>
          </a:stretch>
        </p:blipFill>
        <p:spPr bwMode="auto">
          <a:xfrm>
            <a:off x="152400" y="357188"/>
            <a:ext cx="1447800" cy="862012"/>
          </a:xfrm>
          <a:prstGeom prst="rect">
            <a:avLst/>
          </a:prstGeom>
          <a:noFill/>
          <a:ln w="9525">
            <a:noFill/>
            <a:miter lim="800000"/>
            <a:headEnd/>
            <a:tailEnd/>
          </a:ln>
        </p:spPr>
      </p:pic>
      <p:sp>
        <p:nvSpPr>
          <p:cNvPr id="9" name="Line 8"/>
          <p:cNvSpPr>
            <a:spLocks noChangeShapeType="1"/>
          </p:cNvSpPr>
          <p:nvPr/>
        </p:nvSpPr>
        <p:spPr bwMode="auto">
          <a:xfrm>
            <a:off x="304800" y="1371600"/>
            <a:ext cx="8458200" cy="0"/>
          </a:xfrm>
          <a:prstGeom prst="line">
            <a:avLst/>
          </a:prstGeom>
          <a:noFill/>
          <a:ln w="57150">
            <a:solidFill>
              <a:srgbClr val="081D54"/>
            </a:solidFill>
            <a:round/>
            <a:headEnd/>
            <a:tailEnd/>
          </a:ln>
          <a:effectLst/>
        </p:spPr>
        <p:txBody>
          <a:bodyPr/>
          <a:lstStyle/>
          <a:p>
            <a:pPr algn="ctr" fontAlgn="auto">
              <a:spcBef>
                <a:spcPts val="0"/>
              </a:spcBef>
              <a:spcAft>
                <a:spcPts val="0"/>
              </a:spcAft>
              <a:defRPr/>
            </a:pPr>
            <a:endParaRPr lang="en-US" dirty="0">
              <a:solidFill>
                <a:prstClr val="black"/>
              </a:solidFill>
              <a:latin typeface="Arial" charset="0"/>
              <a:cs typeface="+mn-cs"/>
            </a:endParaRPr>
          </a:p>
        </p:txBody>
      </p:sp>
    </p:spTree>
  </p:cSld>
  <p:clrMap bg1="lt1" tx1="dk1" bg2="lt2" tx2="dk2" accent1="accent1" accent2="accent2" accent3="accent3" accent4="accent4" accent5="accent5" accent6="accent6" hlink="hlink" folHlink="folHlink"/>
  <p:sldLayoutIdLst>
    <p:sldLayoutId id="2147486858" r:id="rId1"/>
    <p:sldLayoutId id="2147486971" r:id="rId2"/>
    <p:sldLayoutId id="2147486859" r:id="rId3"/>
    <p:sldLayoutId id="2147486860" r:id="rId4"/>
    <p:sldLayoutId id="2147486861" r:id="rId5"/>
    <p:sldLayoutId id="2147486862" r:id="rId6"/>
    <p:sldLayoutId id="2147486863" r:id="rId7"/>
    <p:sldLayoutId id="2147486864" r:id="rId8"/>
    <p:sldLayoutId id="2147486865" r:id="rId9"/>
    <p:sldLayoutId id="2147486866" r:id="rId10"/>
    <p:sldLayoutId id="2147486867" r:id="rId11"/>
  </p:sldLayoutIdLst>
  <p:hf sldNum="0" hdr="0" ftr="0"/>
  <p:txStyles>
    <p:titleStyle>
      <a:lvl1pPr algn="ctr" rtl="0" eaLnBrk="0" fontAlgn="base" hangingPunct="0">
        <a:spcBef>
          <a:spcPct val="0"/>
        </a:spcBef>
        <a:spcAft>
          <a:spcPct val="0"/>
        </a:spcAft>
        <a:defRPr sz="3200" kern="1200">
          <a:solidFill>
            <a:schemeClr val="tx1"/>
          </a:solidFill>
          <a:latin typeface="Arial" pitchFamily="34" charset="0"/>
          <a:ea typeface="+mj-ea"/>
          <a:cs typeface="Arial" pitchFamily="34" charset="0"/>
        </a:defRPr>
      </a:lvl1pPr>
      <a:lvl2pPr algn="ctr" rtl="0" eaLnBrk="0" fontAlgn="base" hangingPunct="0">
        <a:spcBef>
          <a:spcPct val="0"/>
        </a:spcBef>
        <a:spcAft>
          <a:spcPct val="0"/>
        </a:spcAft>
        <a:defRPr sz="3200">
          <a:solidFill>
            <a:schemeClr val="tx1"/>
          </a:solidFill>
          <a:latin typeface="Arial" pitchFamily="34" charset="0"/>
          <a:cs typeface="Arial" pitchFamily="34" charset="0"/>
        </a:defRPr>
      </a:lvl2pPr>
      <a:lvl3pPr algn="ctr" rtl="0" eaLnBrk="0" fontAlgn="base" hangingPunct="0">
        <a:spcBef>
          <a:spcPct val="0"/>
        </a:spcBef>
        <a:spcAft>
          <a:spcPct val="0"/>
        </a:spcAft>
        <a:defRPr sz="3200">
          <a:solidFill>
            <a:schemeClr val="tx1"/>
          </a:solidFill>
          <a:latin typeface="Arial" pitchFamily="34" charset="0"/>
          <a:cs typeface="Arial" pitchFamily="34" charset="0"/>
        </a:defRPr>
      </a:lvl3pPr>
      <a:lvl4pPr algn="ctr" rtl="0" eaLnBrk="0" fontAlgn="base" hangingPunct="0">
        <a:spcBef>
          <a:spcPct val="0"/>
        </a:spcBef>
        <a:spcAft>
          <a:spcPct val="0"/>
        </a:spcAft>
        <a:defRPr sz="3200">
          <a:solidFill>
            <a:schemeClr val="tx1"/>
          </a:solidFill>
          <a:latin typeface="Arial" pitchFamily="34" charset="0"/>
          <a:cs typeface="Arial" pitchFamily="34" charset="0"/>
        </a:defRPr>
      </a:lvl4pPr>
      <a:lvl5pPr algn="ctr" rtl="0" eaLnBrk="0" fontAlgn="base" hangingPunct="0">
        <a:spcBef>
          <a:spcPct val="0"/>
        </a:spcBef>
        <a:spcAft>
          <a:spcPct val="0"/>
        </a:spcAft>
        <a:defRPr sz="3200">
          <a:solidFill>
            <a:schemeClr val="tx1"/>
          </a:solidFill>
          <a:latin typeface="Arial" pitchFamily="34" charset="0"/>
          <a:cs typeface="Arial" pitchFamily="34" charset="0"/>
        </a:defRPr>
      </a:lvl5pPr>
      <a:lvl6pPr marL="457200" algn="ctr" rtl="0" fontAlgn="base">
        <a:spcBef>
          <a:spcPct val="0"/>
        </a:spcBef>
        <a:spcAft>
          <a:spcPct val="0"/>
        </a:spcAft>
        <a:defRPr sz="3200">
          <a:solidFill>
            <a:schemeClr val="tx1"/>
          </a:solidFill>
          <a:latin typeface="Arial" pitchFamily="34" charset="0"/>
          <a:cs typeface="Arial" pitchFamily="34" charset="0"/>
        </a:defRPr>
      </a:lvl6pPr>
      <a:lvl7pPr marL="914400" algn="ctr" rtl="0" fontAlgn="base">
        <a:spcBef>
          <a:spcPct val="0"/>
        </a:spcBef>
        <a:spcAft>
          <a:spcPct val="0"/>
        </a:spcAft>
        <a:defRPr sz="3200">
          <a:solidFill>
            <a:schemeClr val="tx1"/>
          </a:solidFill>
          <a:latin typeface="Arial" pitchFamily="34" charset="0"/>
          <a:cs typeface="Arial" pitchFamily="34" charset="0"/>
        </a:defRPr>
      </a:lvl7pPr>
      <a:lvl8pPr marL="1371600" algn="ctr" rtl="0" fontAlgn="base">
        <a:spcBef>
          <a:spcPct val="0"/>
        </a:spcBef>
        <a:spcAft>
          <a:spcPct val="0"/>
        </a:spcAft>
        <a:defRPr sz="3200">
          <a:solidFill>
            <a:schemeClr val="tx1"/>
          </a:solidFill>
          <a:latin typeface="Arial" pitchFamily="34" charset="0"/>
          <a:cs typeface="Arial" pitchFamily="34" charset="0"/>
        </a:defRPr>
      </a:lvl8pPr>
      <a:lvl9pPr marL="1828800" algn="ctr" rtl="0" fontAlgn="base">
        <a:spcBef>
          <a:spcPct val="0"/>
        </a:spcBef>
        <a:spcAft>
          <a:spcPct val="0"/>
        </a:spcAft>
        <a:defRPr sz="3200">
          <a:solidFill>
            <a:schemeClr val="tx1"/>
          </a:solidFill>
          <a:latin typeface="Arial" pitchFamily="34" charset="0"/>
          <a:cs typeface="Arial" pitchFamily="34" charset="0"/>
        </a:defRPr>
      </a:lvl9pPr>
    </p:titleStyle>
    <p:bodyStyle>
      <a:lvl1pPr marL="342900" indent="-342900" algn="l" rtl="0" eaLnBrk="0" fontAlgn="base" hangingPunct="0">
        <a:spcBef>
          <a:spcPct val="20000"/>
        </a:spcBef>
        <a:spcAft>
          <a:spcPct val="0"/>
        </a:spcAft>
        <a:buFont typeface="Arial" pitchFamily="34" charset="0"/>
        <a:buChar char="•"/>
        <a:defRPr sz="3200" kern="1200">
          <a:solidFill>
            <a:schemeClr val="tx1"/>
          </a:solidFill>
          <a:latin typeface="Arial" pitchFamily="34" charset="0"/>
          <a:ea typeface="+mn-ea"/>
          <a:cs typeface="Arial" pitchFamily="34" charset="0"/>
        </a:defRPr>
      </a:lvl1pPr>
      <a:lvl2pPr marL="742950" indent="-285750" algn="l" rtl="0" eaLnBrk="0" fontAlgn="base" hangingPunct="0">
        <a:spcBef>
          <a:spcPct val="20000"/>
        </a:spcBef>
        <a:spcAft>
          <a:spcPct val="0"/>
        </a:spcAft>
        <a:buFont typeface="Arial" pitchFamily="34" charset="0"/>
        <a:buChar char="–"/>
        <a:defRPr sz="2800" kern="1200">
          <a:solidFill>
            <a:schemeClr val="tx1"/>
          </a:solidFill>
          <a:latin typeface="Arial" pitchFamily="34" charset="0"/>
          <a:ea typeface="+mn-ea"/>
          <a:cs typeface="Arial" pitchFamily="34" charset="0"/>
        </a:defRPr>
      </a:lvl2pPr>
      <a:lvl3pPr marL="1143000" indent="-228600" algn="l" rtl="0" eaLnBrk="0" fontAlgn="base" hangingPunct="0">
        <a:spcBef>
          <a:spcPct val="20000"/>
        </a:spcBef>
        <a:spcAft>
          <a:spcPct val="0"/>
        </a:spcAft>
        <a:buFont typeface="Arial" pitchFamily="34" charset="0"/>
        <a:buChar char="•"/>
        <a:defRPr sz="2400" kern="1200">
          <a:solidFill>
            <a:schemeClr val="tx1"/>
          </a:solidFill>
          <a:latin typeface="Arial" pitchFamily="34" charset="0"/>
          <a:ea typeface="+mn-ea"/>
          <a:cs typeface="Arial" pitchFamily="34" charset="0"/>
        </a:defRPr>
      </a:lvl3pPr>
      <a:lvl4pPr marL="1600200" indent="-228600" algn="l" rtl="0" eaLnBrk="0" fontAlgn="base" hangingPunct="0">
        <a:spcBef>
          <a:spcPct val="20000"/>
        </a:spcBef>
        <a:spcAft>
          <a:spcPct val="0"/>
        </a:spcAft>
        <a:buFont typeface="Arial" pitchFamily="34" charset="0"/>
        <a:buChar char="–"/>
        <a:defRPr sz="2000" kern="1200">
          <a:solidFill>
            <a:schemeClr val="tx1"/>
          </a:solidFill>
          <a:latin typeface="Arial" pitchFamily="34" charset="0"/>
          <a:ea typeface="+mn-ea"/>
          <a:cs typeface="Arial" pitchFamily="34" charset="0"/>
        </a:defRPr>
      </a:lvl4pPr>
      <a:lvl5pPr marL="2057400" indent="-228600" algn="l" rtl="0" eaLnBrk="0" fontAlgn="base" hangingPunct="0">
        <a:spcBef>
          <a:spcPct val="20000"/>
        </a:spcBef>
        <a:spcAft>
          <a:spcPct val="0"/>
        </a:spcAft>
        <a:buFont typeface="Arial" pitchFamily="34" charset="0"/>
        <a:buChar char="»"/>
        <a:defRPr sz="20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5122" name="Title Placeholder 1"/>
          <p:cNvSpPr>
            <a:spLocks noGrp="1"/>
          </p:cNvSpPr>
          <p:nvPr>
            <p:ph type="title"/>
          </p:nvPr>
        </p:nvSpPr>
        <p:spPr bwMode="auto">
          <a:xfrm>
            <a:off x="1600200" y="274638"/>
            <a:ext cx="56388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5123"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prstClr val="black">
                    <a:tint val="75000"/>
                  </a:prstClr>
                </a:solidFill>
                <a:latin typeface="Arial" pitchFamily="34" charset="0"/>
                <a:cs typeface="Arial" pitchFamily="34" charset="0"/>
              </a:defRPr>
            </a:lvl1pPr>
          </a:lstStyle>
          <a:p>
            <a:pPr>
              <a:defRPr/>
            </a:pPr>
            <a:r>
              <a:rPr lang="en-US" smtClean="0"/>
              <a:t>Updated  July 2015</a:t>
            </a:r>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prstClr val="black">
                    <a:tint val="75000"/>
                  </a:prstClr>
                </a:solidFill>
                <a:latin typeface="Arial" pitchFamily="34" charset="0"/>
                <a:cs typeface="Arial" pitchFamily="34" charset="0"/>
              </a:defRPr>
            </a:lvl1pPr>
          </a:lstStyle>
          <a:p>
            <a:pPr>
              <a:defRPr/>
            </a:pPr>
            <a:r>
              <a:rPr lang="en-US" smtClean="0"/>
              <a:t>Updated July 2013</a:t>
            </a: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prstClr val="black">
                    <a:tint val="75000"/>
                  </a:prstClr>
                </a:solidFill>
                <a:latin typeface="Arial" pitchFamily="34" charset="0"/>
                <a:cs typeface="Arial" pitchFamily="34" charset="0"/>
              </a:defRPr>
            </a:lvl1pPr>
          </a:lstStyle>
          <a:p>
            <a:pPr>
              <a:defRPr/>
            </a:pPr>
            <a:fld id="{6ECB04B2-6469-4454-B2D4-B09C2F10A09F}" type="slidenum">
              <a:rPr lang="en-US"/>
              <a:pPr>
                <a:defRPr/>
              </a:pPr>
              <a:t>‹#›</a:t>
            </a:fld>
            <a:endParaRPr lang="en-US" dirty="0"/>
          </a:p>
        </p:txBody>
      </p:sp>
      <p:pic>
        <p:nvPicPr>
          <p:cNvPr id="5127" name="Picture 9" descr="DCIPS_blue_logo"/>
          <p:cNvPicPr>
            <a:picLocks noChangeAspect="1" noChangeArrowheads="1"/>
          </p:cNvPicPr>
          <p:nvPr userDrawn="1"/>
        </p:nvPicPr>
        <p:blipFill>
          <a:blip r:embed="rId13" cstate="print"/>
          <a:srcRect/>
          <a:stretch>
            <a:fillRect/>
          </a:stretch>
        </p:blipFill>
        <p:spPr bwMode="auto">
          <a:xfrm>
            <a:off x="7162800" y="304800"/>
            <a:ext cx="1981200" cy="925513"/>
          </a:xfrm>
          <a:prstGeom prst="rect">
            <a:avLst/>
          </a:prstGeom>
          <a:noFill/>
          <a:ln w="9525">
            <a:noFill/>
            <a:miter lim="800000"/>
            <a:headEnd/>
            <a:tailEnd/>
          </a:ln>
        </p:spPr>
      </p:pic>
      <p:pic>
        <p:nvPicPr>
          <p:cNvPr id="5128" name="Picture 9"/>
          <p:cNvPicPr>
            <a:picLocks noChangeAspect="1" noChangeArrowheads="1"/>
          </p:cNvPicPr>
          <p:nvPr userDrawn="1"/>
        </p:nvPicPr>
        <p:blipFill>
          <a:blip r:embed="rId14" cstate="print">
            <a:clrChange>
              <a:clrFrom>
                <a:srgbClr val="FFFFFF"/>
              </a:clrFrom>
              <a:clrTo>
                <a:srgbClr val="FFFFFF">
                  <a:alpha val="0"/>
                </a:srgbClr>
              </a:clrTo>
            </a:clrChange>
          </a:blip>
          <a:srcRect/>
          <a:stretch>
            <a:fillRect/>
          </a:stretch>
        </p:blipFill>
        <p:spPr bwMode="auto">
          <a:xfrm>
            <a:off x="152400" y="357188"/>
            <a:ext cx="1447800" cy="862012"/>
          </a:xfrm>
          <a:prstGeom prst="rect">
            <a:avLst/>
          </a:prstGeom>
          <a:noFill/>
          <a:ln w="9525">
            <a:noFill/>
            <a:miter lim="800000"/>
            <a:headEnd/>
            <a:tailEnd/>
          </a:ln>
        </p:spPr>
      </p:pic>
      <p:sp>
        <p:nvSpPr>
          <p:cNvPr id="9" name="Line 8"/>
          <p:cNvSpPr>
            <a:spLocks noChangeShapeType="1"/>
          </p:cNvSpPr>
          <p:nvPr userDrawn="1"/>
        </p:nvSpPr>
        <p:spPr bwMode="auto">
          <a:xfrm>
            <a:off x="304800" y="1371600"/>
            <a:ext cx="8458200" cy="0"/>
          </a:xfrm>
          <a:prstGeom prst="line">
            <a:avLst/>
          </a:prstGeom>
          <a:noFill/>
          <a:ln w="57150">
            <a:solidFill>
              <a:srgbClr val="081D54"/>
            </a:solidFill>
            <a:round/>
            <a:headEnd/>
            <a:tailEnd/>
          </a:ln>
          <a:effectLst/>
        </p:spPr>
        <p:txBody>
          <a:bodyPr/>
          <a:lstStyle/>
          <a:p>
            <a:pPr algn="ctr" fontAlgn="auto">
              <a:spcBef>
                <a:spcPts val="0"/>
              </a:spcBef>
              <a:spcAft>
                <a:spcPts val="0"/>
              </a:spcAft>
              <a:defRPr/>
            </a:pPr>
            <a:endParaRPr lang="en-US" dirty="0">
              <a:solidFill>
                <a:prstClr val="black"/>
              </a:solidFill>
              <a:latin typeface="Arial" charset="0"/>
              <a:cs typeface="+mn-cs"/>
            </a:endParaRPr>
          </a:p>
        </p:txBody>
      </p:sp>
    </p:spTree>
  </p:cSld>
  <p:clrMap bg1="lt1" tx1="dk1" bg2="lt2" tx2="dk2" accent1="accent1" accent2="accent2" accent3="accent3" accent4="accent4" accent5="accent5" accent6="accent6" hlink="hlink" folHlink="folHlink"/>
  <p:sldLayoutIdLst>
    <p:sldLayoutId id="2147486868" r:id="rId1"/>
    <p:sldLayoutId id="2147486972" r:id="rId2"/>
    <p:sldLayoutId id="2147486869" r:id="rId3"/>
    <p:sldLayoutId id="2147486870" r:id="rId4"/>
    <p:sldLayoutId id="2147486871" r:id="rId5"/>
    <p:sldLayoutId id="2147486872" r:id="rId6"/>
    <p:sldLayoutId id="2147486873" r:id="rId7"/>
    <p:sldLayoutId id="2147486874" r:id="rId8"/>
    <p:sldLayoutId id="2147486875" r:id="rId9"/>
    <p:sldLayoutId id="2147486876" r:id="rId10"/>
    <p:sldLayoutId id="2147486877" r:id="rId11"/>
  </p:sldLayoutIdLst>
  <p:hf sldNum="0" hdr="0" ftr="0"/>
  <p:txStyles>
    <p:titleStyle>
      <a:lvl1pPr algn="ctr" rtl="0" eaLnBrk="0" fontAlgn="base" hangingPunct="0">
        <a:spcBef>
          <a:spcPct val="0"/>
        </a:spcBef>
        <a:spcAft>
          <a:spcPct val="0"/>
        </a:spcAft>
        <a:defRPr sz="3200" kern="1200">
          <a:solidFill>
            <a:schemeClr val="tx1"/>
          </a:solidFill>
          <a:latin typeface="Arial" pitchFamily="34" charset="0"/>
          <a:ea typeface="+mj-ea"/>
          <a:cs typeface="Arial" pitchFamily="34" charset="0"/>
        </a:defRPr>
      </a:lvl1pPr>
      <a:lvl2pPr algn="ctr" rtl="0" eaLnBrk="0" fontAlgn="base" hangingPunct="0">
        <a:spcBef>
          <a:spcPct val="0"/>
        </a:spcBef>
        <a:spcAft>
          <a:spcPct val="0"/>
        </a:spcAft>
        <a:defRPr sz="3200">
          <a:solidFill>
            <a:schemeClr val="tx1"/>
          </a:solidFill>
          <a:latin typeface="Arial" pitchFamily="34" charset="0"/>
          <a:cs typeface="Arial" pitchFamily="34" charset="0"/>
        </a:defRPr>
      </a:lvl2pPr>
      <a:lvl3pPr algn="ctr" rtl="0" eaLnBrk="0" fontAlgn="base" hangingPunct="0">
        <a:spcBef>
          <a:spcPct val="0"/>
        </a:spcBef>
        <a:spcAft>
          <a:spcPct val="0"/>
        </a:spcAft>
        <a:defRPr sz="3200">
          <a:solidFill>
            <a:schemeClr val="tx1"/>
          </a:solidFill>
          <a:latin typeface="Arial" pitchFamily="34" charset="0"/>
          <a:cs typeface="Arial" pitchFamily="34" charset="0"/>
        </a:defRPr>
      </a:lvl3pPr>
      <a:lvl4pPr algn="ctr" rtl="0" eaLnBrk="0" fontAlgn="base" hangingPunct="0">
        <a:spcBef>
          <a:spcPct val="0"/>
        </a:spcBef>
        <a:spcAft>
          <a:spcPct val="0"/>
        </a:spcAft>
        <a:defRPr sz="3200">
          <a:solidFill>
            <a:schemeClr val="tx1"/>
          </a:solidFill>
          <a:latin typeface="Arial" pitchFamily="34" charset="0"/>
          <a:cs typeface="Arial" pitchFamily="34" charset="0"/>
        </a:defRPr>
      </a:lvl4pPr>
      <a:lvl5pPr algn="ctr" rtl="0" eaLnBrk="0" fontAlgn="base" hangingPunct="0">
        <a:spcBef>
          <a:spcPct val="0"/>
        </a:spcBef>
        <a:spcAft>
          <a:spcPct val="0"/>
        </a:spcAft>
        <a:defRPr sz="3200">
          <a:solidFill>
            <a:schemeClr val="tx1"/>
          </a:solidFill>
          <a:latin typeface="Arial" pitchFamily="34" charset="0"/>
          <a:cs typeface="Arial" pitchFamily="34" charset="0"/>
        </a:defRPr>
      </a:lvl5pPr>
      <a:lvl6pPr marL="457200" algn="ctr" rtl="0" fontAlgn="base">
        <a:spcBef>
          <a:spcPct val="0"/>
        </a:spcBef>
        <a:spcAft>
          <a:spcPct val="0"/>
        </a:spcAft>
        <a:defRPr sz="3200">
          <a:solidFill>
            <a:schemeClr val="tx1"/>
          </a:solidFill>
          <a:latin typeface="Arial" pitchFamily="34" charset="0"/>
          <a:cs typeface="Arial" pitchFamily="34" charset="0"/>
        </a:defRPr>
      </a:lvl6pPr>
      <a:lvl7pPr marL="914400" algn="ctr" rtl="0" fontAlgn="base">
        <a:spcBef>
          <a:spcPct val="0"/>
        </a:spcBef>
        <a:spcAft>
          <a:spcPct val="0"/>
        </a:spcAft>
        <a:defRPr sz="3200">
          <a:solidFill>
            <a:schemeClr val="tx1"/>
          </a:solidFill>
          <a:latin typeface="Arial" pitchFamily="34" charset="0"/>
          <a:cs typeface="Arial" pitchFamily="34" charset="0"/>
        </a:defRPr>
      </a:lvl7pPr>
      <a:lvl8pPr marL="1371600" algn="ctr" rtl="0" fontAlgn="base">
        <a:spcBef>
          <a:spcPct val="0"/>
        </a:spcBef>
        <a:spcAft>
          <a:spcPct val="0"/>
        </a:spcAft>
        <a:defRPr sz="3200">
          <a:solidFill>
            <a:schemeClr val="tx1"/>
          </a:solidFill>
          <a:latin typeface="Arial" pitchFamily="34" charset="0"/>
          <a:cs typeface="Arial" pitchFamily="34" charset="0"/>
        </a:defRPr>
      </a:lvl8pPr>
      <a:lvl9pPr marL="1828800" algn="ctr" rtl="0" fontAlgn="base">
        <a:spcBef>
          <a:spcPct val="0"/>
        </a:spcBef>
        <a:spcAft>
          <a:spcPct val="0"/>
        </a:spcAft>
        <a:defRPr sz="3200">
          <a:solidFill>
            <a:schemeClr val="tx1"/>
          </a:solidFill>
          <a:latin typeface="Arial" pitchFamily="34" charset="0"/>
          <a:cs typeface="Arial" pitchFamily="34" charset="0"/>
        </a:defRPr>
      </a:lvl9pPr>
    </p:titleStyle>
    <p:bodyStyle>
      <a:lvl1pPr marL="342900" indent="-342900" algn="l" rtl="0" eaLnBrk="0" fontAlgn="base" hangingPunct="0">
        <a:spcBef>
          <a:spcPct val="20000"/>
        </a:spcBef>
        <a:spcAft>
          <a:spcPct val="0"/>
        </a:spcAft>
        <a:buFont typeface="Arial" pitchFamily="34" charset="0"/>
        <a:buChar char="•"/>
        <a:defRPr sz="3200" kern="1200">
          <a:solidFill>
            <a:schemeClr val="tx1"/>
          </a:solidFill>
          <a:latin typeface="Arial" pitchFamily="34" charset="0"/>
          <a:ea typeface="+mn-ea"/>
          <a:cs typeface="Arial" pitchFamily="34" charset="0"/>
        </a:defRPr>
      </a:lvl1pPr>
      <a:lvl2pPr marL="742950" indent="-285750" algn="l" rtl="0" eaLnBrk="0" fontAlgn="base" hangingPunct="0">
        <a:spcBef>
          <a:spcPct val="20000"/>
        </a:spcBef>
        <a:spcAft>
          <a:spcPct val="0"/>
        </a:spcAft>
        <a:buFont typeface="Arial" pitchFamily="34" charset="0"/>
        <a:buChar char="–"/>
        <a:defRPr sz="2800" kern="1200">
          <a:solidFill>
            <a:schemeClr val="tx1"/>
          </a:solidFill>
          <a:latin typeface="Arial" pitchFamily="34" charset="0"/>
          <a:ea typeface="+mn-ea"/>
          <a:cs typeface="Arial" pitchFamily="34" charset="0"/>
        </a:defRPr>
      </a:lvl2pPr>
      <a:lvl3pPr marL="1143000" indent="-228600" algn="l" rtl="0" eaLnBrk="0" fontAlgn="base" hangingPunct="0">
        <a:spcBef>
          <a:spcPct val="20000"/>
        </a:spcBef>
        <a:spcAft>
          <a:spcPct val="0"/>
        </a:spcAft>
        <a:buFont typeface="Arial" pitchFamily="34" charset="0"/>
        <a:buChar char="•"/>
        <a:defRPr sz="2400" kern="1200">
          <a:solidFill>
            <a:schemeClr val="tx1"/>
          </a:solidFill>
          <a:latin typeface="Arial" pitchFamily="34" charset="0"/>
          <a:ea typeface="+mn-ea"/>
          <a:cs typeface="Arial" pitchFamily="34" charset="0"/>
        </a:defRPr>
      </a:lvl3pPr>
      <a:lvl4pPr marL="1600200" indent="-228600" algn="l" rtl="0" eaLnBrk="0" fontAlgn="base" hangingPunct="0">
        <a:spcBef>
          <a:spcPct val="20000"/>
        </a:spcBef>
        <a:spcAft>
          <a:spcPct val="0"/>
        </a:spcAft>
        <a:buFont typeface="Arial" pitchFamily="34" charset="0"/>
        <a:buChar char="–"/>
        <a:defRPr sz="2000" kern="1200">
          <a:solidFill>
            <a:schemeClr val="tx1"/>
          </a:solidFill>
          <a:latin typeface="Arial" pitchFamily="34" charset="0"/>
          <a:ea typeface="+mn-ea"/>
          <a:cs typeface="Arial" pitchFamily="34" charset="0"/>
        </a:defRPr>
      </a:lvl4pPr>
      <a:lvl5pPr marL="2057400" indent="-228600" algn="l" rtl="0" eaLnBrk="0" fontAlgn="base" hangingPunct="0">
        <a:spcBef>
          <a:spcPct val="20000"/>
        </a:spcBef>
        <a:spcAft>
          <a:spcPct val="0"/>
        </a:spcAft>
        <a:buFont typeface="Arial" pitchFamily="34" charset="0"/>
        <a:buChar char="»"/>
        <a:defRPr sz="20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6146" name="Title Placeholder 1"/>
          <p:cNvSpPr>
            <a:spLocks noGrp="1"/>
          </p:cNvSpPr>
          <p:nvPr>
            <p:ph type="title"/>
          </p:nvPr>
        </p:nvSpPr>
        <p:spPr bwMode="auto">
          <a:xfrm>
            <a:off x="1600200" y="274638"/>
            <a:ext cx="56388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614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prstClr val="black">
                    <a:tint val="75000"/>
                  </a:prstClr>
                </a:solidFill>
                <a:latin typeface="Arial" pitchFamily="34" charset="0"/>
                <a:cs typeface="Arial" pitchFamily="34" charset="0"/>
              </a:defRPr>
            </a:lvl1pPr>
          </a:lstStyle>
          <a:p>
            <a:pPr>
              <a:defRPr/>
            </a:pPr>
            <a:r>
              <a:rPr lang="en-US" smtClean="0"/>
              <a:t>Updated  July 2015</a:t>
            </a:r>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prstClr val="black">
                    <a:tint val="75000"/>
                  </a:prstClr>
                </a:solidFill>
                <a:latin typeface="Arial" pitchFamily="34" charset="0"/>
                <a:cs typeface="Arial" pitchFamily="34" charset="0"/>
              </a:defRPr>
            </a:lvl1pPr>
          </a:lstStyle>
          <a:p>
            <a:pPr>
              <a:defRPr/>
            </a:pPr>
            <a:r>
              <a:rPr lang="en-US" smtClean="0"/>
              <a:t>Updated July 2013</a:t>
            </a: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prstClr val="black">
                    <a:tint val="75000"/>
                  </a:prstClr>
                </a:solidFill>
                <a:latin typeface="Arial" pitchFamily="34" charset="0"/>
                <a:cs typeface="Arial" pitchFamily="34" charset="0"/>
              </a:defRPr>
            </a:lvl1pPr>
          </a:lstStyle>
          <a:p>
            <a:pPr>
              <a:defRPr/>
            </a:pPr>
            <a:fld id="{106F20E1-5E44-47EF-AA90-E509FDBE38C7}" type="slidenum">
              <a:rPr lang="en-US"/>
              <a:pPr>
                <a:defRPr/>
              </a:pPr>
              <a:t>‹#›</a:t>
            </a:fld>
            <a:endParaRPr lang="en-US" dirty="0"/>
          </a:p>
        </p:txBody>
      </p:sp>
      <p:pic>
        <p:nvPicPr>
          <p:cNvPr id="6151" name="Picture 9" descr="DCIPS_blue_logo"/>
          <p:cNvPicPr>
            <a:picLocks noChangeAspect="1" noChangeArrowheads="1"/>
          </p:cNvPicPr>
          <p:nvPr userDrawn="1"/>
        </p:nvPicPr>
        <p:blipFill>
          <a:blip r:embed="rId13" cstate="print"/>
          <a:srcRect/>
          <a:stretch>
            <a:fillRect/>
          </a:stretch>
        </p:blipFill>
        <p:spPr bwMode="auto">
          <a:xfrm>
            <a:off x="7162800" y="304800"/>
            <a:ext cx="1981200" cy="925513"/>
          </a:xfrm>
          <a:prstGeom prst="rect">
            <a:avLst/>
          </a:prstGeom>
          <a:noFill/>
          <a:ln w="9525">
            <a:noFill/>
            <a:miter lim="800000"/>
            <a:headEnd/>
            <a:tailEnd/>
          </a:ln>
        </p:spPr>
      </p:pic>
      <p:pic>
        <p:nvPicPr>
          <p:cNvPr id="6152" name="Picture 9"/>
          <p:cNvPicPr>
            <a:picLocks noChangeAspect="1" noChangeArrowheads="1"/>
          </p:cNvPicPr>
          <p:nvPr userDrawn="1"/>
        </p:nvPicPr>
        <p:blipFill>
          <a:blip r:embed="rId14" cstate="print">
            <a:clrChange>
              <a:clrFrom>
                <a:srgbClr val="FFFFFF"/>
              </a:clrFrom>
              <a:clrTo>
                <a:srgbClr val="FFFFFF">
                  <a:alpha val="0"/>
                </a:srgbClr>
              </a:clrTo>
            </a:clrChange>
          </a:blip>
          <a:srcRect/>
          <a:stretch>
            <a:fillRect/>
          </a:stretch>
        </p:blipFill>
        <p:spPr bwMode="auto">
          <a:xfrm>
            <a:off x="152400" y="357188"/>
            <a:ext cx="1447800" cy="862012"/>
          </a:xfrm>
          <a:prstGeom prst="rect">
            <a:avLst/>
          </a:prstGeom>
          <a:noFill/>
          <a:ln w="9525">
            <a:noFill/>
            <a:miter lim="800000"/>
            <a:headEnd/>
            <a:tailEnd/>
          </a:ln>
        </p:spPr>
      </p:pic>
      <p:sp>
        <p:nvSpPr>
          <p:cNvPr id="9" name="Line 8"/>
          <p:cNvSpPr>
            <a:spLocks noChangeShapeType="1"/>
          </p:cNvSpPr>
          <p:nvPr userDrawn="1"/>
        </p:nvSpPr>
        <p:spPr bwMode="auto">
          <a:xfrm>
            <a:off x="304800" y="1371600"/>
            <a:ext cx="8458200" cy="0"/>
          </a:xfrm>
          <a:prstGeom prst="line">
            <a:avLst/>
          </a:prstGeom>
          <a:noFill/>
          <a:ln w="57150">
            <a:solidFill>
              <a:srgbClr val="081D54"/>
            </a:solidFill>
            <a:round/>
            <a:headEnd/>
            <a:tailEnd/>
          </a:ln>
          <a:effectLst/>
        </p:spPr>
        <p:txBody>
          <a:bodyPr/>
          <a:lstStyle/>
          <a:p>
            <a:pPr algn="ctr" fontAlgn="auto">
              <a:spcBef>
                <a:spcPts val="0"/>
              </a:spcBef>
              <a:spcAft>
                <a:spcPts val="0"/>
              </a:spcAft>
              <a:defRPr/>
            </a:pPr>
            <a:endParaRPr lang="en-US" dirty="0">
              <a:solidFill>
                <a:prstClr val="black"/>
              </a:solidFill>
              <a:latin typeface="Arial" charset="0"/>
              <a:cs typeface="+mn-cs"/>
            </a:endParaRPr>
          </a:p>
        </p:txBody>
      </p:sp>
    </p:spTree>
  </p:cSld>
  <p:clrMap bg1="lt1" tx1="dk1" bg2="lt2" tx2="dk2" accent1="accent1" accent2="accent2" accent3="accent3" accent4="accent4" accent5="accent5" accent6="accent6" hlink="hlink" folHlink="folHlink"/>
  <p:sldLayoutIdLst>
    <p:sldLayoutId id="2147486878" r:id="rId1"/>
    <p:sldLayoutId id="2147486973" r:id="rId2"/>
    <p:sldLayoutId id="2147486879" r:id="rId3"/>
    <p:sldLayoutId id="2147486880" r:id="rId4"/>
    <p:sldLayoutId id="2147486881" r:id="rId5"/>
    <p:sldLayoutId id="2147486882" r:id="rId6"/>
    <p:sldLayoutId id="2147486883" r:id="rId7"/>
    <p:sldLayoutId id="2147486884" r:id="rId8"/>
    <p:sldLayoutId id="2147486885" r:id="rId9"/>
    <p:sldLayoutId id="2147486886" r:id="rId10"/>
    <p:sldLayoutId id="2147486887" r:id="rId11"/>
  </p:sldLayoutIdLst>
  <p:hf sldNum="0" hdr="0" ftr="0"/>
  <p:txStyles>
    <p:titleStyle>
      <a:lvl1pPr algn="ctr" rtl="0" eaLnBrk="0" fontAlgn="base" hangingPunct="0">
        <a:spcBef>
          <a:spcPct val="0"/>
        </a:spcBef>
        <a:spcAft>
          <a:spcPct val="0"/>
        </a:spcAft>
        <a:defRPr sz="3200" kern="1200">
          <a:solidFill>
            <a:schemeClr val="tx1"/>
          </a:solidFill>
          <a:latin typeface="Arial" pitchFamily="34" charset="0"/>
          <a:ea typeface="+mj-ea"/>
          <a:cs typeface="Arial" pitchFamily="34" charset="0"/>
        </a:defRPr>
      </a:lvl1pPr>
      <a:lvl2pPr algn="ctr" rtl="0" eaLnBrk="0" fontAlgn="base" hangingPunct="0">
        <a:spcBef>
          <a:spcPct val="0"/>
        </a:spcBef>
        <a:spcAft>
          <a:spcPct val="0"/>
        </a:spcAft>
        <a:defRPr sz="3200">
          <a:solidFill>
            <a:schemeClr val="tx1"/>
          </a:solidFill>
          <a:latin typeface="Arial" pitchFamily="34" charset="0"/>
          <a:cs typeface="Arial" pitchFamily="34" charset="0"/>
        </a:defRPr>
      </a:lvl2pPr>
      <a:lvl3pPr algn="ctr" rtl="0" eaLnBrk="0" fontAlgn="base" hangingPunct="0">
        <a:spcBef>
          <a:spcPct val="0"/>
        </a:spcBef>
        <a:spcAft>
          <a:spcPct val="0"/>
        </a:spcAft>
        <a:defRPr sz="3200">
          <a:solidFill>
            <a:schemeClr val="tx1"/>
          </a:solidFill>
          <a:latin typeface="Arial" pitchFamily="34" charset="0"/>
          <a:cs typeface="Arial" pitchFamily="34" charset="0"/>
        </a:defRPr>
      </a:lvl3pPr>
      <a:lvl4pPr algn="ctr" rtl="0" eaLnBrk="0" fontAlgn="base" hangingPunct="0">
        <a:spcBef>
          <a:spcPct val="0"/>
        </a:spcBef>
        <a:spcAft>
          <a:spcPct val="0"/>
        </a:spcAft>
        <a:defRPr sz="3200">
          <a:solidFill>
            <a:schemeClr val="tx1"/>
          </a:solidFill>
          <a:latin typeface="Arial" pitchFamily="34" charset="0"/>
          <a:cs typeface="Arial" pitchFamily="34" charset="0"/>
        </a:defRPr>
      </a:lvl4pPr>
      <a:lvl5pPr algn="ctr" rtl="0" eaLnBrk="0" fontAlgn="base" hangingPunct="0">
        <a:spcBef>
          <a:spcPct val="0"/>
        </a:spcBef>
        <a:spcAft>
          <a:spcPct val="0"/>
        </a:spcAft>
        <a:defRPr sz="3200">
          <a:solidFill>
            <a:schemeClr val="tx1"/>
          </a:solidFill>
          <a:latin typeface="Arial" pitchFamily="34" charset="0"/>
          <a:cs typeface="Arial" pitchFamily="34" charset="0"/>
        </a:defRPr>
      </a:lvl5pPr>
      <a:lvl6pPr marL="457200" algn="ctr" rtl="0" fontAlgn="base">
        <a:spcBef>
          <a:spcPct val="0"/>
        </a:spcBef>
        <a:spcAft>
          <a:spcPct val="0"/>
        </a:spcAft>
        <a:defRPr sz="3200">
          <a:solidFill>
            <a:schemeClr val="tx1"/>
          </a:solidFill>
          <a:latin typeface="Arial" pitchFamily="34" charset="0"/>
          <a:cs typeface="Arial" pitchFamily="34" charset="0"/>
        </a:defRPr>
      </a:lvl6pPr>
      <a:lvl7pPr marL="914400" algn="ctr" rtl="0" fontAlgn="base">
        <a:spcBef>
          <a:spcPct val="0"/>
        </a:spcBef>
        <a:spcAft>
          <a:spcPct val="0"/>
        </a:spcAft>
        <a:defRPr sz="3200">
          <a:solidFill>
            <a:schemeClr val="tx1"/>
          </a:solidFill>
          <a:latin typeface="Arial" pitchFamily="34" charset="0"/>
          <a:cs typeface="Arial" pitchFamily="34" charset="0"/>
        </a:defRPr>
      </a:lvl7pPr>
      <a:lvl8pPr marL="1371600" algn="ctr" rtl="0" fontAlgn="base">
        <a:spcBef>
          <a:spcPct val="0"/>
        </a:spcBef>
        <a:spcAft>
          <a:spcPct val="0"/>
        </a:spcAft>
        <a:defRPr sz="3200">
          <a:solidFill>
            <a:schemeClr val="tx1"/>
          </a:solidFill>
          <a:latin typeface="Arial" pitchFamily="34" charset="0"/>
          <a:cs typeface="Arial" pitchFamily="34" charset="0"/>
        </a:defRPr>
      </a:lvl8pPr>
      <a:lvl9pPr marL="1828800" algn="ctr" rtl="0" fontAlgn="base">
        <a:spcBef>
          <a:spcPct val="0"/>
        </a:spcBef>
        <a:spcAft>
          <a:spcPct val="0"/>
        </a:spcAft>
        <a:defRPr sz="3200">
          <a:solidFill>
            <a:schemeClr val="tx1"/>
          </a:solidFill>
          <a:latin typeface="Arial" pitchFamily="34" charset="0"/>
          <a:cs typeface="Arial" pitchFamily="34" charset="0"/>
        </a:defRPr>
      </a:lvl9pPr>
    </p:titleStyle>
    <p:bodyStyle>
      <a:lvl1pPr marL="342900" indent="-342900" algn="l" rtl="0" eaLnBrk="0" fontAlgn="base" hangingPunct="0">
        <a:spcBef>
          <a:spcPct val="20000"/>
        </a:spcBef>
        <a:spcAft>
          <a:spcPct val="0"/>
        </a:spcAft>
        <a:buFont typeface="Arial" pitchFamily="34" charset="0"/>
        <a:buChar char="•"/>
        <a:defRPr sz="3200" kern="1200">
          <a:solidFill>
            <a:schemeClr val="tx1"/>
          </a:solidFill>
          <a:latin typeface="Arial" pitchFamily="34" charset="0"/>
          <a:ea typeface="+mn-ea"/>
          <a:cs typeface="Arial" pitchFamily="34" charset="0"/>
        </a:defRPr>
      </a:lvl1pPr>
      <a:lvl2pPr marL="742950" indent="-285750" algn="l" rtl="0" eaLnBrk="0" fontAlgn="base" hangingPunct="0">
        <a:spcBef>
          <a:spcPct val="20000"/>
        </a:spcBef>
        <a:spcAft>
          <a:spcPct val="0"/>
        </a:spcAft>
        <a:buFont typeface="Arial" pitchFamily="34" charset="0"/>
        <a:buChar char="–"/>
        <a:defRPr sz="2800" kern="1200">
          <a:solidFill>
            <a:schemeClr val="tx1"/>
          </a:solidFill>
          <a:latin typeface="Arial" pitchFamily="34" charset="0"/>
          <a:ea typeface="+mn-ea"/>
          <a:cs typeface="Arial" pitchFamily="34" charset="0"/>
        </a:defRPr>
      </a:lvl2pPr>
      <a:lvl3pPr marL="1143000" indent="-228600" algn="l" rtl="0" eaLnBrk="0" fontAlgn="base" hangingPunct="0">
        <a:spcBef>
          <a:spcPct val="20000"/>
        </a:spcBef>
        <a:spcAft>
          <a:spcPct val="0"/>
        </a:spcAft>
        <a:buFont typeface="Arial" pitchFamily="34" charset="0"/>
        <a:buChar char="•"/>
        <a:defRPr sz="2400" kern="1200">
          <a:solidFill>
            <a:schemeClr val="tx1"/>
          </a:solidFill>
          <a:latin typeface="Arial" pitchFamily="34" charset="0"/>
          <a:ea typeface="+mn-ea"/>
          <a:cs typeface="Arial" pitchFamily="34" charset="0"/>
        </a:defRPr>
      </a:lvl3pPr>
      <a:lvl4pPr marL="1600200" indent="-228600" algn="l" rtl="0" eaLnBrk="0" fontAlgn="base" hangingPunct="0">
        <a:spcBef>
          <a:spcPct val="20000"/>
        </a:spcBef>
        <a:spcAft>
          <a:spcPct val="0"/>
        </a:spcAft>
        <a:buFont typeface="Arial" pitchFamily="34" charset="0"/>
        <a:buChar char="–"/>
        <a:defRPr sz="2000" kern="1200">
          <a:solidFill>
            <a:schemeClr val="tx1"/>
          </a:solidFill>
          <a:latin typeface="Arial" pitchFamily="34" charset="0"/>
          <a:ea typeface="+mn-ea"/>
          <a:cs typeface="Arial" pitchFamily="34" charset="0"/>
        </a:defRPr>
      </a:lvl4pPr>
      <a:lvl5pPr marL="2057400" indent="-228600" algn="l" rtl="0" eaLnBrk="0" fontAlgn="base" hangingPunct="0">
        <a:spcBef>
          <a:spcPct val="20000"/>
        </a:spcBef>
        <a:spcAft>
          <a:spcPct val="0"/>
        </a:spcAft>
        <a:buFont typeface="Arial" pitchFamily="34" charset="0"/>
        <a:buChar char="»"/>
        <a:defRPr sz="20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170" name="Title Placeholder 1"/>
          <p:cNvSpPr>
            <a:spLocks noGrp="1"/>
          </p:cNvSpPr>
          <p:nvPr>
            <p:ph type="title"/>
          </p:nvPr>
        </p:nvSpPr>
        <p:spPr bwMode="auto">
          <a:xfrm>
            <a:off x="1600200" y="274638"/>
            <a:ext cx="56388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7171"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prstClr val="black">
                    <a:tint val="75000"/>
                  </a:prstClr>
                </a:solidFill>
                <a:latin typeface="Arial" pitchFamily="34" charset="0"/>
                <a:cs typeface="Arial" pitchFamily="34" charset="0"/>
              </a:defRPr>
            </a:lvl1pPr>
          </a:lstStyle>
          <a:p>
            <a:pPr>
              <a:defRPr/>
            </a:pPr>
            <a:r>
              <a:rPr lang="en-US" smtClean="0"/>
              <a:t>Updated  July 2015</a:t>
            </a:r>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prstClr val="black">
                    <a:tint val="75000"/>
                  </a:prstClr>
                </a:solidFill>
                <a:latin typeface="Arial" pitchFamily="34" charset="0"/>
                <a:cs typeface="Arial" pitchFamily="34" charset="0"/>
              </a:defRPr>
            </a:lvl1pPr>
          </a:lstStyle>
          <a:p>
            <a:pPr>
              <a:defRPr/>
            </a:pPr>
            <a:r>
              <a:rPr lang="en-US" smtClean="0"/>
              <a:t>Updated July 2013</a:t>
            </a: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prstClr val="black">
                    <a:tint val="75000"/>
                  </a:prstClr>
                </a:solidFill>
                <a:latin typeface="Arial" pitchFamily="34" charset="0"/>
                <a:cs typeface="Arial" pitchFamily="34" charset="0"/>
              </a:defRPr>
            </a:lvl1pPr>
          </a:lstStyle>
          <a:p>
            <a:pPr>
              <a:defRPr/>
            </a:pPr>
            <a:fld id="{C084615B-49F9-4F5D-A264-76779839BE73}" type="slidenum">
              <a:rPr lang="en-US"/>
              <a:pPr>
                <a:defRPr/>
              </a:pPr>
              <a:t>‹#›</a:t>
            </a:fld>
            <a:endParaRPr lang="en-US" dirty="0"/>
          </a:p>
        </p:txBody>
      </p:sp>
      <p:pic>
        <p:nvPicPr>
          <p:cNvPr id="7175" name="Picture 9" descr="DCIPS_blue_logo"/>
          <p:cNvPicPr>
            <a:picLocks noChangeAspect="1" noChangeArrowheads="1"/>
          </p:cNvPicPr>
          <p:nvPr userDrawn="1"/>
        </p:nvPicPr>
        <p:blipFill>
          <a:blip r:embed="rId13" cstate="print"/>
          <a:srcRect/>
          <a:stretch>
            <a:fillRect/>
          </a:stretch>
        </p:blipFill>
        <p:spPr bwMode="auto">
          <a:xfrm>
            <a:off x="7162800" y="304800"/>
            <a:ext cx="1981200" cy="925513"/>
          </a:xfrm>
          <a:prstGeom prst="rect">
            <a:avLst/>
          </a:prstGeom>
          <a:noFill/>
          <a:ln w="9525">
            <a:noFill/>
            <a:miter lim="800000"/>
            <a:headEnd/>
            <a:tailEnd/>
          </a:ln>
        </p:spPr>
      </p:pic>
      <p:pic>
        <p:nvPicPr>
          <p:cNvPr id="7176" name="Picture 9"/>
          <p:cNvPicPr>
            <a:picLocks noChangeAspect="1" noChangeArrowheads="1"/>
          </p:cNvPicPr>
          <p:nvPr userDrawn="1"/>
        </p:nvPicPr>
        <p:blipFill>
          <a:blip r:embed="rId14" cstate="print">
            <a:clrChange>
              <a:clrFrom>
                <a:srgbClr val="FFFFFF"/>
              </a:clrFrom>
              <a:clrTo>
                <a:srgbClr val="FFFFFF">
                  <a:alpha val="0"/>
                </a:srgbClr>
              </a:clrTo>
            </a:clrChange>
          </a:blip>
          <a:srcRect/>
          <a:stretch>
            <a:fillRect/>
          </a:stretch>
        </p:blipFill>
        <p:spPr bwMode="auto">
          <a:xfrm>
            <a:off x="152400" y="357188"/>
            <a:ext cx="1447800" cy="862012"/>
          </a:xfrm>
          <a:prstGeom prst="rect">
            <a:avLst/>
          </a:prstGeom>
          <a:noFill/>
          <a:ln w="9525">
            <a:noFill/>
            <a:miter lim="800000"/>
            <a:headEnd/>
            <a:tailEnd/>
          </a:ln>
        </p:spPr>
      </p:pic>
      <p:sp>
        <p:nvSpPr>
          <p:cNvPr id="9" name="Line 8"/>
          <p:cNvSpPr>
            <a:spLocks noChangeShapeType="1"/>
          </p:cNvSpPr>
          <p:nvPr userDrawn="1"/>
        </p:nvSpPr>
        <p:spPr bwMode="auto">
          <a:xfrm>
            <a:off x="304800" y="1371600"/>
            <a:ext cx="8458200" cy="0"/>
          </a:xfrm>
          <a:prstGeom prst="line">
            <a:avLst/>
          </a:prstGeom>
          <a:noFill/>
          <a:ln w="57150">
            <a:solidFill>
              <a:srgbClr val="081D54"/>
            </a:solidFill>
            <a:round/>
            <a:headEnd/>
            <a:tailEnd/>
          </a:ln>
          <a:effectLst/>
        </p:spPr>
        <p:txBody>
          <a:bodyPr/>
          <a:lstStyle/>
          <a:p>
            <a:pPr algn="ctr" fontAlgn="auto">
              <a:spcBef>
                <a:spcPts val="0"/>
              </a:spcBef>
              <a:spcAft>
                <a:spcPts val="0"/>
              </a:spcAft>
              <a:defRPr/>
            </a:pPr>
            <a:endParaRPr lang="en-US" dirty="0">
              <a:solidFill>
                <a:prstClr val="black"/>
              </a:solidFill>
              <a:latin typeface="Arial" charset="0"/>
              <a:cs typeface="+mn-cs"/>
            </a:endParaRPr>
          </a:p>
        </p:txBody>
      </p:sp>
    </p:spTree>
  </p:cSld>
  <p:clrMap bg1="lt1" tx1="dk1" bg2="lt2" tx2="dk2" accent1="accent1" accent2="accent2" accent3="accent3" accent4="accent4" accent5="accent5" accent6="accent6" hlink="hlink" folHlink="folHlink"/>
  <p:sldLayoutIdLst>
    <p:sldLayoutId id="2147486888" r:id="rId1"/>
    <p:sldLayoutId id="2147486974" r:id="rId2"/>
    <p:sldLayoutId id="2147486889" r:id="rId3"/>
    <p:sldLayoutId id="2147486890" r:id="rId4"/>
    <p:sldLayoutId id="2147486891" r:id="rId5"/>
    <p:sldLayoutId id="2147486892" r:id="rId6"/>
    <p:sldLayoutId id="2147486893" r:id="rId7"/>
    <p:sldLayoutId id="2147486894" r:id="rId8"/>
    <p:sldLayoutId id="2147486895" r:id="rId9"/>
    <p:sldLayoutId id="2147486896" r:id="rId10"/>
    <p:sldLayoutId id="2147486897" r:id="rId11"/>
  </p:sldLayoutIdLst>
  <p:hf sldNum="0" hdr="0" ftr="0"/>
  <p:txStyles>
    <p:titleStyle>
      <a:lvl1pPr algn="ctr" rtl="0" eaLnBrk="0" fontAlgn="base" hangingPunct="0">
        <a:spcBef>
          <a:spcPct val="0"/>
        </a:spcBef>
        <a:spcAft>
          <a:spcPct val="0"/>
        </a:spcAft>
        <a:defRPr sz="3200" kern="1200">
          <a:solidFill>
            <a:schemeClr val="tx1"/>
          </a:solidFill>
          <a:latin typeface="Arial" pitchFamily="34" charset="0"/>
          <a:ea typeface="+mj-ea"/>
          <a:cs typeface="Arial" pitchFamily="34" charset="0"/>
        </a:defRPr>
      </a:lvl1pPr>
      <a:lvl2pPr algn="ctr" rtl="0" eaLnBrk="0" fontAlgn="base" hangingPunct="0">
        <a:spcBef>
          <a:spcPct val="0"/>
        </a:spcBef>
        <a:spcAft>
          <a:spcPct val="0"/>
        </a:spcAft>
        <a:defRPr sz="3200">
          <a:solidFill>
            <a:schemeClr val="tx1"/>
          </a:solidFill>
          <a:latin typeface="Arial" pitchFamily="34" charset="0"/>
          <a:cs typeface="Arial" pitchFamily="34" charset="0"/>
        </a:defRPr>
      </a:lvl2pPr>
      <a:lvl3pPr algn="ctr" rtl="0" eaLnBrk="0" fontAlgn="base" hangingPunct="0">
        <a:spcBef>
          <a:spcPct val="0"/>
        </a:spcBef>
        <a:spcAft>
          <a:spcPct val="0"/>
        </a:spcAft>
        <a:defRPr sz="3200">
          <a:solidFill>
            <a:schemeClr val="tx1"/>
          </a:solidFill>
          <a:latin typeface="Arial" pitchFamily="34" charset="0"/>
          <a:cs typeface="Arial" pitchFamily="34" charset="0"/>
        </a:defRPr>
      </a:lvl3pPr>
      <a:lvl4pPr algn="ctr" rtl="0" eaLnBrk="0" fontAlgn="base" hangingPunct="0">
        <a:spcBef>
          <a:spcPct val="0"/>
        </a:spcBef>
        <a:spcAft>
          <a:spcPct val="0"/>
        </a:spcAft>
        <a:defRPr sz="3200">
          <a:solidFill>
            <a:schemeClr val="tx1"/>
          </a:solidFill>
          <a:latin typeface="Arial" pitchFamily="34" charset="0"/>
          <a:cs typeface="Arial" pitchFamily="34" charset="0"/>
        </a:defRPr>
      </a:lvl4pPr>
      <a:lvl5pPr algn="ctr" rtl="0" eaLnBrk="0" fontAlgn="base" hangingPunct="0">
        <a:spcBef>
          <a:spcPct val="0"/>
        </a:spcBef>
        <a:spcAft>
          <a:spcPct val="0"/>
        </a:spcAft>
        <a:defRPr sz="3200">
          <a:solidFill>
            <a:schemeClr val="tx1"/>
          </a:solidFill>
          <a:latin typeface="Arial" pitchFamily="34" charset="0"/>
          <a:cs typeface="Arial" pitchFamily="34" charset="0"/>
        </a:defRPr>
      </a:lvl5pPr>
      <a:lvl6pPr marL="457200" algn="ctr" rtl="0" fontAlgn="base">
        <a:spcBef>
          <a:spcPct val="0"/>
        </a:spcBef>
        <a:spcAft>
          <a:spcPct val="0"/>
        </a:spcAft>
        <a:defRPr sz="3200">
          <a:solidFill>
            <a:schemeClr val="tx1"/>
          </a:solidFill>
          <a:latin typeface="Arial" pitchFamily="34" charset="0"/>
          <a:cs typeface="Arial" pitchFamily="34" charset="0"/>
        </a:defRPr>
      </a:lvl6pPr>
      <a:lvl7pPr marL="914400" algn="ctr" rtl="0" fontAlgn="base">
        <a:spcBef>
          <a:spcPct val="0"/>
        </a:spcBef>
        <a:spcAft>
          <a:spcPct val="0"/>
        </a:spcAft>
        <a:defRPr sz="3200">
          <a:solidFill>
            <a:schemeClr val="tx1"/>
          </a:solidFill>
          <a:latin typeface="Arial" pitchFamily="34" charset="0"/>
          <a:cs typeface="Arial" pitchFamily="34" charset="0"/>
        </a:defRPr>
      </a:lvl7pPr>
      <a:lvl8pPr marL="1371600" algn="ctr" rtl="0" fontAlgn="base">
        <a:spcBef>
          <a:spcPct val="0"/>
        </a:spcBef>
        <a:spcAft>
          <a:spcPct val="0"/>
        </a:spcAft>
        <a:defRPr sz="3200">
          <a:solidFill>
            <a:schemeClr val="tx1"/>
          </a:solidFill>
          <a:latin typeface="Arial" pitchFamily="34" charset="0"/>
          <a:cs typeface="Arial" pitchFamily="34" charset="0"/>
        </a:defRPr>
      </a:lvl8pPr>
      <a:lvl9pPr marL="1828800" algn="ctr" rtl="0" fontAlgn="base">
        <a:spcBef>
          <a:spcPct val="0"/>
        </a:spcBef>
        <a:spcAft>
          <a:spcPct val="0"/>
        </a:spcAft>
        <a:defRPr sz="3200">
          <a:solidFill>
            <a:schemeClr val="tx1"/>
          </a:solidFill>
          <a:latin typeface="Arial" pitchFamily="34" charset="0"/>
          <a:cs typeface="Arial" pitchFamily="34" charset="0"/>
        </a:defRPr>
      </a:lvl9pPr>
    </p:titleStyle>
    <p:bodyStyle>
      <a:lvl1pPr marL="342900" indent="-342900" algn="l" rtl="0" eaLnBrk="0" fontAlgn="base" hangingPunct="0">
        <a:spcBef>
          <a:spcPct val="20000"/>
        </a:spcBef>
        <a:spcAft>
          <a:spcPct val="0"/>
        </a:spcAft>
        <a:buFont typeface="Arial" pitchFamily="34" charset="0"/>
        <a:buChar char="•"/>
        <a:defRPr sz="3200" kern="1200">
          <a:solidFill>
            <a:schemeClr val="tx1"/>
          </a:solidFill>
          <a:latin typeface="Arial" pitchFamily="34" charset="0"/>
          <a:ea typeface="+mn-ea"/>
          <a:cs typeface="Arial" pitchFamily="34" charset="0"/>
        </a:defRPr>
      </a:lvl1pPr>
      <a:lvl2pPr marL="742950" indent="-285750" algn="l" rtl="0" eaLnBrk="0" fontAlgn="base" hangingPunct="0">
        <a:spcBef>
          <a:spcPct val="20000"/>
        </a:spcBef>
        <a:spcAft>
          <a:spcPct val="0"/>
        </a:spcAft>
        <a:buFont typeface="Arial" pitchFamily="34" charset="0"/>
        <a:buChar char="–"/>
        <a:defRPr sz="2800" kern="1200">
          <a:solidFill>
            <a:schemeClr val="tx1"/>
          </a:solidFill>
          <a:latin typeface="Arial" pitchFamily="34" charset="0"/>
          <a:ea typeface="+mn-ea"/>
          <a:cs typeface="Arial" pitchFamily="34" charset="0"/>
        </a:defRPr>
      </a:lvl2pPr>
      <a:lvl3pPr marL="1143000" indent="-228600" algn="l" rtl="0" eaLnBrk="0" fontAlgn="base" hangingPunct="0">
        <a:spcBef>
          <a:spcPct val="20000"/>
        </a:spcBef>
        <a:spcAft>
          <a:spcPct val="0"/>
        </a:spcAft>
        <a:buFont typeface="Arial" pitchFamily="34" charset="0"/>
        <a:buChar char="•"/>
        <a:defRPr sz="2400" kern="1200">
          <a:solidFill>
            <a:schemeClr val="tx1"/>
          </a:solidFill>
          <a:latin typeface="Arial" pitchFamily="34" charset="0"/>
          <a:ea typeface="+mn-ea"/>
          <a:cs typeface="Arial" pitchFamily="34" charset="0"/>
        </a:defRPr>
      </a:lvl3pPr>
      <a:lvl4pPr marL="1600200" indent="-228600" algn="l" rtl="0" eaLnBrk="0" fontAlgn="base" hangingPunct="0">
        <a:spcBef>
          <a:spcPct val="20000"/>
        </a:spcBef>
        <a:spcAft>
          <a:spcPct val="0"/>
        </a:spcAft>
        <a:buFont typeface="Arial" pitchFamily="34" charset="0"/>
        <a:buChar char="–"/>
        <a:defRPr sz="2000" kern="1200">
          <a:solidFill>
            <a:schemeClr val="tx1"/>
          </a:solidFill>
          <a:latin typeface="Arial" pitchFamily="34" charset="0"/>
          <a:ea typeface="+mn-ea"/>
          <a:cs typeface="Arial" pitchFamily="34" charset="0"/>
        </a:defRPr>
      </a:lvl4pPr>
      <a:lvl5pPr marL="2057400" indent="-228600" algn="l" rtl="0" eaLnBrk="0" fontAlgn="base" hangingPunct="0">
        <a:spcBef>
          <a:spcPct val="20000"/>
        </a:spcBef>
        <a:spcAft>
          <a:spcPct val="0"/>
        </a:spcAft>
        <a:buFont typeface="Arial" pitchFamily="34" charset="0"/>
        <a:buChar char="»"/>
        <a:defRPr sz="20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8194" name="Title Placeholder 1"/>
          <p:cNvSpPr>
            <a:spLocks noGrp="1"/>
          </p:cNvSpPr>
          <p:nvPr>
            <p:ph type="title"/>
          </p:nvPr>
        </p:nvSpPr>
        <p:spPr bwMode="auto">
          <a:xfrm>
            <a:off x="1600200" y="274638"/>
            <a:ext cx="56388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8195"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prstClr val="black">
                    <a:tint val="75000"/>
                  </a:prstClr>
                </a:solidFill>
                <a:latin typeface="Arial" pitchFamily="34" charset="0"/>
                <a:cs typeface="Arial" pitchFamily="34" charset="0"/>
              </a:defRPr>
            </a:lvl1pPr>
          </a:lstStyle>
          <a:p>
            <a:pPr>
              <a:defRPr/>
            </a:pPr>
            <a:r>
              <a:rPr lang="en-US" smtClean="0"/>
              <a:t>Updated  July 2015</a:t>
            </a:r>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prstClr val="black">
                    <a:tint val="75000"/>
                  </a:prstClr>
                </a:solidFill>
                <a:latin typeface="Arial" pitchFamily="34" charset="0"/>
                <a:cs typeface="Arial" pitchFamily="34" charset="0"/>
              </a:defRPr>
            </a:lvl1pPr>
          </a:lstStyle>
          <a:p>
            <a:pPr>
              <a:defRPr/>
            </a:pPr>
            <a:r>
              <a:rPr lang="en-US" smtClean="0"/>
              <a:t>Updated July 2013</a:t>
            </a: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prstClr val="black">
                    <a:tint val="75000"/>
                  </a:prstClr>
                </a:solidFill>
                <a:latin typeface="Arial" pitchFamily="34" charset="0"/>
                <a:cs typeface="Arial" pitchFamily="34" charset="0"/>
              </a:defRPr>
            </a:lvl1pPr>
          </a:lstStyle>
          <a:p>
            <a:pPr>
              <a:defRPr/>
            </a:pPr>
            <a:fld id="{0B2174AB-AC73-40F3-A4C1-3C63E906AB48}" type="slidenum">
              <a:rPr lang="en-US"/>
              <a:pPr>
                <a:defRPr/>
              </a:pPr>
              <a:t>‹#›</a:t>
            </a:fld>
            <a:endParaRPr lang="en-US" dirty="0"/>
          </a:p>
        </p:txBody>
      </p:sp>
      <p:pic>
        <p:nvPicPr>
          <p:cNvPr id="8199" name="Picture 9" descr="DCIPS_blue_logo"/>
          <p:cNvPicPr>
            <a:picLocks noChangeAspect="1" noChangeArrowheads="1"/>
          </p:cNvPicPr>
          <p:nvPr userDrawn="1"/>
        </p:nvPicPr>
        <p:blipFill>
          <a:blip r:embed="rId13" cstate="print"/>
          <a:srcRect/>
          <a:stretch>
            <a:fillRect/>
          </a:stretch>
        </p:blipFill>
        <p:spPr bwMode="auto">
          <a:xfrm>
            <a:off x="7162800" y="304800"/>
            <a:ext cx="1981200" cy="925513"/>
          </a:xfrm>
          <a:prstGeom prst="rect">
            <a:avLst/>
          </a:prstGeom>
          <a:noFill/>
          <a:ln w="9525">
            <a:noFill/>
            <a:miter lim="800000"/>
            <a:headEnd/>
            <a:tailEnd/>
          </a:ln>
        </p:spPr>
      </p:pic>
      <p:pic>
        <p:nvPicPr>
          <p:cNvPr id="8200" name="Picture 9"/>
          <p:cNvPicPr>
            <a:picLocks noChangeAspect="1" noChangeArrowheads="1"/>
          </p:cNvPicPr>
          <p:nvPr userDrawn="1"/>
        </p:nvPicPr>
        <p:blipFill>
          <a:blip r:embed="rId14" cstate="print">
            <a:clrChange>
              <a:clrFrom>
                <a:srgbClr val="FFFFFF"/>
              </a:clrFrom>
              <a:clrTo>
                <a:srgbClr val="FFFFFF">
                  <a:alpha val="0"/>
                </a:srgbClr>
              </a:clrTo>
            </a:clrChange>
          </a:blip>
          <a:srcRect/>
          <a:stretch>
            <a:fillRect/>
          </a:stretch>
        </p:blipFill>
        <p:spPr bwMode="auto">
          <a:xfrm>
            <a:off x="152400" y="357188"/>
            <a:ext cx="1447800" cy="862012"/>
          </a:xfrm>
          <a:prstGeom prst="rect">
            <a:avLst/>
          </a:prstGeom>
          <a:noFill/>
          <a:ln w="9525">
            <a:noFill/>
            <a:miter lim="800000"/>
            <a:headEnd/>
            <a:tailEnd/>
          </a:ln>
        </p:spPr>
      </p:pic>
      <p:sp>
        <p:nvSpPr>
          <p:cNvPr id="9" name="Line 8"/>
          <p:cNvSpPr>
            <a:spLocks noChangeShapeType="1"/>
          </p:cNvSpPr>
          <p:nvPr userDrawn="1"/>
        </p:nvSpPr>
        <p:spPr bwMode="auto">
          <a:xfrm>
            <a:off x="304800" y="1371600"/>
            <a:ext cx="8458200" cy="0"/>
          </a:xfrm>
          <a:prstGeom prst="line">
            <a:avLst/>
          </a:prstGeom>
          <a:noFill/>
          <a:ln w="57150">
            <a:solidFill>
              <a:srgbClr val="081D54"/>
            </a:solidFill>
            <a:round/>
            <a:headEnd/>
            <a:tailEnd/>
          </a:ln>
          <a:effectLst/>
        </p:spPr>
        <p:txBody>
          <a:bodyPr/>
          <a:lstStyle/>
          <a:p>
            <a:pPr algn="ctr" fontAlgn="auto">
              <a:spcBef>
                <a:spcPts val="0"/>
              </a:spcBef>
              <a:spcAft>
                <a:spcPts val="0"/>
              </a:spcAft>
              <a:defRPr/>
            </a:pPr>
            <a:endParaRPr lang="en-US" dirty="0">
              <a:solidFill>
                <a:prstClr val="black"/>
              </a:solidFill>
              <a:latin typeface="Arial" charset="0"/>
              <a:cs typeface="+mn-cs"/>
            </a:endParaRPr>
          </a:p>
        </p:txBody>
      </p:sp>
    </p:spTree>
  </p:cSld>
  <p:clrMap bg1="lt1" tx1="dk1" bg2="lt2" tx2="dk2" accent1="accent1" accent2="accent2" accent3="accent3" accent4="accent4" accent5="accent5" accent6="accent6" hlink="hlink" folHlink="folHlink"/>
  <p:sldLayoutIdLst>
    <p:sldLayoutId id="2147486898" r:id="rId1"/>
    <p:sldLayoutId id="2147486975" r:id="rId2"/>
    <p:sldLayoutId id="2147486899" r:id="rId3"/>
    <p:sldLayoutId id="2147486900" r:id="rId4"/>
    <p:sldLayoutId id="2147486901" r:id="rId5"/>
    <p:sldLayoutId id="2147486902" r:id="rId6"/>
    <p:sldLayoutId id="2147486903" r:id="rId7"/>
    <p:sldLayoutId id="2147486904" r:id="rId8"/>
    <p:sldLayoutId id="2147486905" r:id="rId9"/>
    <p:sldLayoutId id="2147486906" r:id="rId10"/>
    <p:sldLayoutId id="2147486907" r:id="rId11"/>
  </p:sldLayoutIdLst>
  <p:hf sldNum="0" hdr="0" ftr="0"/>
  <p:txStyles>
    <p:titleStyle>
      <a:lvl1pPr algn="ctr" rtl="0" eaLnBrk="0" fontAlgn="base" hangingPunct="0">
        <a:spcBef>
          <a:spcPct val="0"/>
        </a:spcBef>
        <a:spcAft>
          <a:spcPct val="0"/>
        </a:spcAft>
        <a:defRPr sz="3200" kern="1200">
          <a:solidFill>
            <a:schemeClr val="tx1"/>
          </a:solidFill>
          <a:latin typeface="Arial" pitchFamily="34" charset="0"/>
          <a:ea typeface="+mj-ea"/>
          <a:cs typeface="Arial" pitchFamily="34" charset="0"/>
        </a:defRPr>
      </a:lvl1pPr>
      <a:lvl2pPr algn="ctr" rtl="0" eaLnBrk="0" fontAlgn="base" hangingPunct="0">
        <a:spcBef>
          <a:spcPct val="0"/>
        </a:spcBef>
        <a:spcAft>
          <a:spcPct val="0"/>
        </a:spcAft>
        <a:defRPr sz="3200">
          <a:solidFill>
            <a:schemeClr val="tx1"/>
          </a:solidFill>
          <a:latin typeface="Arial" pitchFamily="34" charset="0"/>
          <a:cs typeface="Arial" pitchFamily="34" charset="0"/>
        </a:defRPr>
      </a:lvl2pPr>
      <a:lvl3pPr algn="ctr" rtl="0" eaLnBrk="0" fontAlgn="base" hangingPunct="0">
        <a:spcBef>
          <a:spcPct val="0"/>
        </a:spcBef>
        <a:spcAft>
          <a:spcPct val="0"/>
        </a:spcAft>
        <a:defRPr sz="3200">
          <a:solidFill>
            <a:schemeClr val="tx1"/>
          </a:solidFill>
          <a:latin typeface="Arial" pitchFamily="34" charset="0"/>
          <a:cs typeface="Arial" pitchFamily="34" charset="0"/>
        </a:defRPr>
      </a:lvl3pPr>
      <a:lvl4pPr algn="ctr" rtl="0" eaLnBrk="0" fontAlgn="base" hangingPunct="0">
        <a:spcBef>
          <a:spcPct val="0"/>
        </a:spcBef>
        <a:spcAft>
          <a:spcPct val="0"/>
        </a:spcAft>
        <a:defRPr sz="3200">
          <a:solidFill>
            <a:schemeClr val="tx1"/>
          </a:solidFill>
          <a:latin typeface="Arial" pitchFamily="34" charset="0"/>
          <a:cs typeface="Arial" pitchFamily="34" charset="0"/>
        </a:defRPr>
      </a:lvl4pPr>
      <a:lvl5pPr algn="ctr" rtl="0" eaLnBrk="0" fontAlgn="base" hangingPunct="0">
        <a:spcBef>
          <a:spcPct val="0"/>
        </a:spcBef>
        <a:spcAft>
          <a:spcPct val="0"/>
        </a:spcAft>
        <a:defRPr sz="3200">
          <a:solidFill>
            <a:schemeClr val="tx1"/>
          </a:solidFill>
          <a:latin typeface="Arial" pitchFamily="34" charset="0"/>
          <a:cs typeface="Arial" pitchFamily="34" charset="0"/>
        </a:defRPr>
      </a:lvl5pPr>
      <a:lvl6pPr marL="457200" algn="ctr" rtl="0" fontAlgn="base">
        <a:spcBef>
          <a:spcPct val="0"/>
        </a:spcBef>
        <a:spcAft>
          <a:spcPct val="0"/>
        </a:spcAft>
        <a:defRPr sz="3200">
          <a:solidFill>
            <a:schemeClr val="tx1"/>
          </a:solidFill>
          <a:latin typeface="Arial" pitchFamily="34" charset="0"/>
          <a:cs typeface="Arial" pitchFamily="34" charset="0"/>
        </a:defRPr>
      </a:lvl6pPr>
      <a:lvl7pPr marL="914400" algn="ctr" rtl="0" fontAlgn="base">
        <a:spcBef>
          <a:spcPct val="0"/>
        </a:spcBef>
        <a:spcAft>
          <a:spcPct val="0"/>
        </a:spcAft>
        <a:defRPr sz="3200">
          <a:solidFill>
            <a:schemeClr val="tx1"/>
          </a:solidFill>
          <a:latin typeface="Arial" pitchFamily="34" charset="0"/>
          <a:cs typeface="Arial" pitchFamily="34" charset="0"/>
        </a:defRPr>
      </a:lvl7pPr>
      <a:lvl8pPr marL="1371600" algn="ctr" rtl="0" fontAlgn="base">
        <a:spcBef>
          <a:spcPct val="0"/>
        </a:spcBef>
        <a:spcAft>
          <a:spcPct val="0"/>
        </a:spcAft>
        <a:defRPr sz="3200">
          <a:solidFill>
            <a:schemeClr val="tx1"/>
          </a:solidFill>
          <a:latin typeface="Arial" pitchFamily="34" charset="0"/>
          <a:cs typeface="Arial" pitchFamily="34" charset="0"/>
        </a:defRPr>
      </a:lvl8pPr>
      <a:lvl9pPr marL="1828800" algn="ctr" rtl="0" fontAlgn="base">
        <a:spcBef>
          <a:spcPct val="0"/>
        </a:spcBef>
        <a:spcAft>
          <a:spcPct val="0"/>
        </a:spcAft>
        <a:defRPr sz="3200">
          <a:solidFill>
            <a:schemeClr val="tx1"/>
          </a:solidFill>
          <a:latin typeface="Arial" pitchFamily="34" charset="0"/>
          <a:cs typeface="Arial" pitchFamily="34" charset="0"/>
        </a:defRPr>
      </a:lvl9pPr>
    </p:titleStyle>
    <p:bodyStyle>
      <a:lvl1pPr marL="342900" indent="-342900" algn="l" rtl="0" eaLnBrk="0" fontAlgn="base" hangingPunct="0">
        <a:spcBef>
          <a:spcPct val="20000"/>
        </a:spcBef>
        <a:spcAft>
          <a:spcPct val="0"/>
        </a:spcAft>
        <a:buFont typeface="Arial" pitchFamily="34" charset="0"/>
        <a:buChar char="•"/>
        <a:defRPr sz="3200" kern="1200">
          <a:solidFill>
            <a:schemeClr val="tx1"/>
          </a:solidFill>
          <a:latin typeface="Arial" pitchFamily="34" charset="0"/>
          <a:ea typeface="+mn-ea"/>
          <a:cs typeface="Arial" pitchFamily="34" charset="0"/>
        </a:defRPr>
      </a:lvl1pPr>
      <a:lvl2pPr marL="742950" indent="-285750" algn="l" rtl="0" eaLnBrk="0" fontAlgn="base" hangingPunct="0">
        <a:spcBef>
          <a:spcPct val="20000"/>
        </a:spcBef>
        <a:spcAft>
          <a:spcPct val="0"/>
        </a:spcAft>
        <a:buFont typeface="Arial" pitchFamily="34" charset="0"/>
        <a:buChar char="–"/>
        <a:defRPr sz="2800" kern="1200">
          <a:solidFill>
            <a:schemeClr val="tx1"/>
          </a:solidFill>
          <a:latin typeface="Arial" pitchFamily="34" charset="0"/>
          <a:ea typeface="+mn-ea"/>
          <a:cs typeface="Arial" pitchFamily="34" charset="0"/>
        </a:defRPr>
      </a:lvl2pPr>
      <a:lvl3pPr marL="1143000" indent="-228600" algn="l" rtl="0" eaLnBrk="0" fontAlgn="base" hangingPunct="0">
        <a:spcBef>
          <a:spcPct val="20000"/>
        </a:spcBef>
        <a:spcAft>
          <a:spcPct val="0"/>
        </a:spcAft>
        <a:buFont typeface="Arial" pitchFamily="34" charset="0"/>
        <a:buChar char="•"/>
        <a:defRPr sz="2400" kern="1200">
          <a:solidFill>
            <a:schemeClr val="tx1"/>
          </a:solidFill>
          <a:latin typeface="Arial" pitchFamily="34" charset="0"/>
          <a:ea typeface="+mn-ea"/>
          <a:cs typeface="Arial" pitchFamily="34" charset="0"/>
        </a:defRPr>
      </a:lvl3pPr>
      <a:lvl4pPr marL="1600200" indent="-228600" algn="l" rtl="0" eaLnBrk="0" fontAlgn="base" hangingPunct="0">
        <a:spcBef>
          <a:spcPct val="20000"/>
        </a:spcBef>
        <a:spcAft>
          <a:spcPct val="0"/>
        </a:spcAft>
        <a:buFont typeface="Arial" pitchFamily="34" charset="0"/>
        <a:buChar char="–"/>
        <a:defRPr sz="2000" kern="1200">
          <a:solidFill>
            <a:schemeClr val="tx1"/>
          </a:solidFill>
          <a:latin typeface="Arial" pitchFamily="34" charset="0"/>
          <a:ea typeface="+mn-ea"/>
          <a:cs typeface="Arial" pitchFamily="34" charset="0"/>
        </a:defRPr>
      </a:lvl4pPr>
      <a:lvl5pPr marL="2057400" indent="-228600" algn="l" rtl="0" eaLnBrk="0" fontAlgn="base" hangingPunct="0">
        <a:spcBef>
          <a:spcPct val="20000"/>
        </a:spcBef>
        <a:spcAft>
          <a:spcPct val="0"/>
        </a:spcAft>
        <a:buFont typeface="Arial" pitchFamily="34" charset="0"/>
        <a:buChar char="»"/>
        <a:defRPr sz="20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9218" name="Title Placeholder 1"/>
          <p:cNvSpPr>
            <a:spLocks noGrp="1"/>
          </p:cNvSpPr>
          <p:nvPr>
            <p:ph type="title"/>
          </p:nvPr>
        </p:nvSpPr>
        <p:spPr bwMode="auto">
          <a:xfrm>
            <a:off x="1600200" y="274638"/>
            <a:ext cx="56388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9219"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prstClr val="black">
                    <a:tint val="75000"/>
                  </a:prstClr>
                </a:solidFill>
                <a:latin typeface="Arial" pitchFamily="34" charset="0"/>
                <a:cs typeface="Arial" pitchFamily="34" charset="0"/>
              </a:defRPr>
            </a:lvl1pPr>
          </a:lstStyle>
          <a:p>
            <a:pPr>
              <a:defRPr/>
            </a:pPr>
            <a:r>
              <a:rPr lang="en-US" smtClean="0"/>
              <a:t>Updated  July 2015</a:t>
            </a:r>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prstClr val="black">
                    <a:tint val="75000"/>
                  </a:prstClr>
                </a:solidFill>
                <a:latin typeface="Arial" pitchFamily="34" charset="0"/>
                <a:cs typeface="Arial" pitchFamily="34" charset="0"/>
              </a:defRPr>
            </a:lvl1pPr>
          </a:lstStyle>
          <a:p>
            <a:pPr>
              <a:defRPr/>
            </a:pPr>
            <a:r>
              <a:rPr lang="en-US" smtClean="0"/>
              <a:t>Updated July 2013</a:t>
            </a: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prstClr val="black">
                    <a:tint val="75000"/>
                  </a:prstClr>
                </a:solidFill>
                <a:latin typeface="Arial" pitchFamily="34" charset="0"/>
                <a:cs typeface="Arial" pitchFamily="34" charset="0"/>
              </a:defRPr>
            </a:lvl1pPr>
          </a:lstStyle>
          <a:p>
            <a:pPr>
              <a:defRPr/>
            </a:pPr>
            <a:fld id="{FA15CE2B-889F-4403-8C9D-76F13DBE94DF}" type="slidenum">
              <a:rPr lang="en-US"/>
              <a:pPr>
                <a:defRPr/>
              </a:pPr>
              <a:t>‹#›</a:t>
            </a:fld>
            <a:endParaRPr lang="en-US" dirty="0"/>
          </a:p>
        </p:txBody>
      </p:sp>
      <p:pic>
        <p:nvPicPr>
          <p:cNvPr id="9223" name="Picture 9" descr="DCIPS_blue_logo"/>
          <p:cNvPicPr>
            <a:picLocks noChangeAspect="1" noChangeArrowheads="1"/>
          </p:cNvPicPr>
          <p:nvPr userDrawn="1"/>
        </p:nvPicPr>
        <p:blipFill>
          <a:blip r:embed="rId13" cstate="print"/>
          <a:srcRect/>
          <a:stretch>
            <a:fillRect/>
          </a:stretch>
        </p:blipFill>
        <p:spPr bwMode="auto">
          <a:xfrm>
            <a:off x="7162800" y="304800"/>
            <a:ext cx="1981200" cy="925513"/>
          </a:xfrm>
          <a:prstGeom prst="rect">
            <a:avLst/>
          </a:prstGeom>
          <a:noFill/>
          <a:ln w="9525">
            <a:noFill/>
            <a:miter lim="800000"/>
            <a:headEnd/>
            <a:tailEnd/>
          </a:ln>
        </p:spPr>
      </p:pic>
      <p:pic>
        <p:nvPicPr>
          <p:cNvPr id="9224" name="Picture 9"/>
          <p:cNvPicPr>
            <a:picLocks noChangeAspect="1" noChangeArrowheads="1"/>
          </p:cNvPicPr>
          <p:nvPr userDrawn="1"/>
        </p:nvPicPr>
        <p:blipFill>
          <a:blip r:embed="rId14" cstate="print">
            <a:clrChange>
              <a:clrFrom>
                <a:srgbClr val="FFFFFF"/>
              </a:clrFrom>
              <a:clrTo>
                <a:srgbClr val="FFFFFF">
                  <a:alpha val="0"/>
                </a:srgbClr>
              </a:clrTo>
            </a:clrChange>
          </a:blip>
          <a:srcRect/>
          <a:stretch>
            <a:fillRect/>
          </a:stretch>
        </p:blipFill>
        <p:spPr bwMode="auto">
          <a:xfrm>
            <a:off x="152400" y="357188"/>
            <a:ext cx="1447800" cy="862012"/>
          </a:xfrm>
          <a:prstGeom prst="rect">
            <a:avLst/>
          </a:prstGeom>
          <a:noFill/>
          <a:ln w="9525">
            <a:noFill/>
            <a:miter lim="800000"/>
            <a:headEnd/>
            <a:tailEnd/>
          </a:ln>
        </p:spPr>
      </p:pic>
      <p:sp>
        <p:nvSpPr>
          <p:cNvPr id="9" name="Line 8"/>
          <p:cNvSpPr>
            <a:spLocks noChangeShapeType="1"/>
          </p:cNvSpPr>
          <p:nvPr userDrawn="1"/>
        </p:nvSpPr>
        <p:spPr bwMode="auto">
          <a:xfrm>
            <a:off x="304800" y="1371600"/>
            <a:ext cx="8458200" cy="0"/>
          </a:xfrm>
          <a:prstGeom prst="line">
            <a:avLst/>
          </a:prstGeom>
          <a:noFill/>
          <a:ln w="57150">
            <a:solidFill>
              <a:srgbClr val="081D54"/>
            </a:solidFill>
            <a:round/>
            <a:headEnd/>
            <a:tailEnd/>
          </a:ln>
          <a:effectLst/>
        </p:spPr>
        <p:txBody>
          <a:bodyPr/>
          <a:lstStyle/>
          <a:p>
            <a:pPr algn="ctr" fontAlgn="auto">
              <a:spcBef>
                <a:spcPts val="0"/>
              </a:spcBef>
              <a:spcAft>
                <a:spcPts val="0"/>
              </a:spcAft>
              <a:defRPr/>
            </a:pPr>
            <a:endParaRPr lang="en-US" dirty="0">
              <a:solidFill>
                <a:prstClr val="black"/>
              </a:solidFill>
              <a:latin typeface="Arial" charset="0"/>
              <a:cs typeface="+mn-cs"/>
            </a:endParaRPr>
          </a:p>
        </p:txBody>
      </p:sp>
    </p:spTree>
  </p:cSld>
  <p:clrMap bg1="lt1" tx1="dk1" bg2="lt2" tx2="dk2" accent1="accent1" accent2="accent2" accent3="accent3" accent4="accent4" accent5="accent5" accent6="accent6" hlink="hlink" folHlink="folHlink"/>
  <p:sldLayoutIdLst>
    <p:sldLayoutId id="2147486908" r:id="rId1"/>
    <p:sldLayoutId id="2147486976" r:id="rId2"/>
    <p:sldLayoutId id="2147486909" r:id="rId3"/>
    <p:sldLayoutId id="2147486910" r:id="rId4"/>
    <p:sldLayoutId id="2147486911" r:id="rId5"/>
    <p:sldLayoutId id="2147486912" r:id="rId6"/>
    <p:sldLayoutId id="2147486913" r:id="rId7"/>
    <p:sldLayoutId id="2147486914" r:id="rId8"/>
    <p:sldLayoutId id="2147486915" r:id="rId9"/>
    <p:sldLayoutId id="2147486916" r:id="rId10"/>
    <p:sldLayoutId id="2147486917" r:id="rId11"/>
  </p:sldLayoutIdLst>
  <p:hf sldNum="0" hdr="0" ftr="0"/>
  <p:txStyles>
    <p:titleStyle>
      <a:lvl1pPr algn="ctr" rtl="0" eaLnBrk="0" fontAlgn="base" hangingPunct="0">
        <a:spcBef>
          <a:spcPct val="0"/>
        </a:spcBef>
        <a:spcAft>
          <a:spcPct val="0"/>
        </a:spcAft>
        <a:defRPr sz="3200" kern="1200">
          <a:solidFill>
            <a:schemeClr val="tx1"/>
          </a:solidFill>
          <a:latin typeface="Arial" pitchFamily="34" charset="0"/>
          <a:ea typeface="+mj-ea"/>
          <a:cs typeface="Arial" pitchFamily="34" charset="0"/>
        </a:defRPr>
      </a:lvl1pPr>
      <a:lvl2pPr algn="ctr" rtl="0" eaLnBrk="0" fontAlgn="base" hangingPunct="0">
        <a:spcBef>
          <a:spcPct val="0"/>
        </a:spcBef>
        <a:spcAft>
          <a:spcPct val="0"/>
        </a:spcAft>
        <a:defRPr sz="3200">
          <a:solidFill>
            <a:schemeClr val="tx1"/>
          </a:solidFill>
          <a:latin typeface="Arial" pitchFamily="34" charset="0"/>
          <a:cs typeface="Arial" pitchFamily="34" charset="0"/>
        </a:defRPr>
      </a:lvl2pPr>
      <a:lvl3pPr algn="ctr" rtl="0" eaLnBrk="0" fontAlgn="base" hangingPunct="0">
        <a:spcBef>
          <a:spcPct val="0"/>
        </a:spcBef>
        <a:spcAft>
          <a:spcPct val="0"/>
        </a:spcAft>
        <a:defRPr sz="3200">
          <a:solidFill>
            <a:schemeClr val="tx1"/>
          </a:solidFill>
          <a:latin typeface="Arial" pitchFamily="34" charset="0"/>
          <a:cs typeface="Arial" pitchFamily="34" charset="0"/>
        </a:defRPr>
      </a:lvl3pPr>
      <a:lvl4pPr algn="ctr" rtl="0" eaLnBrk="0" fontAlgn="base" hangingPunct="0">
        <a:spcBef>
          <a:spcPct val="0"/>
        </a:spcBef>
        <a:spcAft>
          <a:spcPct val="0"/>
        </a:spcAft>
        <a:defRPr sz="3200">
          <a:solidFill>
            <a:schemeClr val="tx1"/>
          </a:solidFill>
          <a:latin typeface="Arial" pitchFamily="34" charset="0"/>
          <a:cs typeface="Arial" pitchFamily="34" charset="0"/>
        </a:defRPr>
      </a:lvl4pPr>
      <a:lvl5pPr algn="ctr" rtl="0" eaLnBrk="0" fontAlgn="base" hangingPunct="0">
        <a:spcBef>
          <a:spcPct val="0"/>
        </a:spcBef>
        <a:spcAft>
          <a:spcPct val="0"/>
        </a:spcAft>
        <a:defRPr sz="3200">
          <a:solidFill>
            <a:schemeClr val="tx1"/>
          </a:solidFill>
          <a:latin typeface="Arial" pitchFamily="34" charset="0"/>
          <a:cs typeface="Arial" pitchFamily="34" charset="0"/>
        </a:defRPr>
      </a:lvl5pPr>
      <a:lvl6pPr marL="457200" algn="ctr" rtl="0" fontAlgn="base">
        <a:spcBef>
          <a:spcPct val="0"/>
        </a:spcBef>
        <a:spcAft>
          <a:spcPct val="0"/>
        </a:spcAft>
        <a:defRPr sz="3200">
          <a:solidFill>
            <a:schemeClr val="tx1"/>
          </a:solidFill>
          <a:latin typeface="Arial" pitchFamily="34" charset="0"/>
          <a:cs typeface="Arial" pitchFamily="34" charset="0"/>
        </a:defRPr>
      </a:lvl6pPr>
      <a:lvl7pPr marL="914400" algn="ctr" rtl="0" fontAlgn="base">
        <a:spcBef>
          <a:spcPct val="0"/>
        </a:spcBef>
        <a:spcAft>
          <a:spcPct val="0"/>
        </a:spcAft>
        <a:defRPr sz="3200">
          <a:solidFill>
            <a:schemeClr val="tx1"/>
          </a:solidFill>
          <a:latin typeface="Arial" pitchFamily="34" charset="0"/>
          <a:cs typeface="Arial" pitchFamily="34" charset="0"/>
        </a:defRPr>
      </a:lvl7pPr>
      <a:lvl8pPr marL="1371600" algn="ctr" rtl="0" fontAlgn="base">
        <a:spcBef>
          <a:spcPct val="0"/>
        </a:spcBef>
        <a:spcAft>
          <a:spcPct val="0"/>
        </a:spcAft>
        <a:defRPr sz="3200">
          <a:solidFill>
            <a:schemeClr val="tx1"/>
          </a:solidFill>
          <a:latin typeface="Arial" pitchFamily="34" charset="0"/>
          <a:cs typeface="Arial" pitchFamily="34" charset="0"/>
        </a:defRPr>
      </a:lvl8pPr>
      <a:lvl9pPr marL="1828800" algn="ctr" rtl="0" fontAlgn="base">
        <a:spcBef>
          <a:spcPct val="0"/>
        </a:spcBef>
        <a:spcAft>
          <a:spcPct val="0"/>
        </a:spcAft>
        <a:defRPr sz="3200">
          <a:solidFill>
            <a:schemeClr val="tx1"/>
          </a:solidFill>
          <a:latin typeface="Arial" pitchFamily="34" charset="0"/>
          <a:cs typeface="Arial" pitchFamily="34" charset="0"/>
        </a:defRPr>
      </a:lvl9pPr>
    </p:titleStyle>
    <p:bodyStyle>
      <a:lvl1pPr marL="342900" indent="-342900" algn="l" rtl="0" eaLnBrk="0" fontAlgn="base" hangingPunct="0">
        <a:spcBef>
          <a:spcPct val="20000"/>
        </a:spcBef>
        <a:spcAft>
          <a:spcPct val="0"/>
        </a:spcAft>
        <a:buFont typeface="Arial" pitchFamily="34" charset="0"/>
        <a:buChar char="•"/>
        <a:defRPr sz="3200" kern="1200">
          <a:solidFill>
            <a:schemeClr val="tx1"/>
          </a:solidFill>
          <a:latin typeface="Arial" pitchFamily="34" charset="0"/>
          <a:ea typeface="+mn-ea"/>
          <a:cs typeface="Arial" pitchFamily="34" charset="0"/>
        </a:defRPr>
      </a:lvl1pPr>
      <a:lvl2pPr marL="742950" indent="-285750" algn="l" rtl="0" eaLnBrk="0" fontAlgn="base" hangingPunct="0">
        <a:spcBef>
          <a:spcPct val="20000"/>
        </a:spcBef>
        <a:spcAft>
          <a:spcPct val="0"/>
        </a:spcAft>
        <a:buFont typeface="Arial" pitchFamily="34" charset="0"/>
        <a:buChar char="–"/>
        <a:defRPr sz="2800" kern="1200">
          <a:solidFill>
            <a:schemeClr val="tx1"/>
          </a:solidFill>
          <a:latin typeface="Arial" pitchFamily="34" charset="0"/>
          <a:ea typeface="+mn-ea"/>
          <a:cs typeface="Arial" pitchFamily="34" charset="0"/>
        </a:defRPr>
      </a:lvl2pPr>
      <a:lvl3pPr marL="1143000" indent="-228600" algn="l" rtl="0" eaLnBrk="0" fontAlgn="base" hangingPunct="0">
        <a:spcBef>
          <a:spcPct val="20000"/>
        </a:spcBef>
        <a:spcAft>
          <a:spcPct val="0"/>
        </a:spcAft>
        <a:buFont typeface="Arial" pitchFamily="34" charset="0"/>
        <a:buChar char="•"/>
        <a:defRPr sz="2400" kern="1200">
          <a:solidFill>
            <a:schemeClr val="tx1"/>
          </a:solidFill>
          <a:latin typeface="Arial" pitchFamily="34" charset="0"/>
          <a:ea typeface="+mn-ea"/>
          <a:cs typeface="Arial" pitchFamily="34" charset="0"/>
        </a:defRPr>
      </a:lvl3pPr>
      <a:lvl4pPr marL="1600200" indent="-228600" algn="l" rtl="0" eaLnBrk="0" fontAlgn="base" hangingPunct="0">
        <a:spcBef>
          <a:spcPct val="20000"/>
        </a:spcBef>
        <a:spcAft>
          <a:spcPct val="0"/>
        </a:spcAft>
        <a:buFont typeface="Arial" pitchFamily="34" charset="0"/>
        <a:buChar char="–"/>
        <a:defRPr sz="2000" kern="1200">
          <a:solidFill>
            <a:schemeClr val="tx1"/>
          </a:solidFill>
          <a:latin typeface="Arial" pitchFamily="34" charset="0"/>
          <a:ea typeface="+mn-ea"/>
          <a:cs typeface="Arial" pitchFamily="34" charset="0"/>
        </a:defRPr>
      </a:lvl4pPr>
      <a:lvl5pPr marL="2057400" indent="-228600" algn="l" rtl="0" eaLnBrk="0" fontAlgn="base" hangingPunct="0">
        <a:spcBef>
          <a:spcPct val="20000"/>
        </a:spcBef>
        <a:spcAft>
          <a:spcPct val="0"/>
        </a:spcAft>
        <a:buFont typeface="Arial" pitchFamily="34" charset="0"/>
        <a:buChar char="»"/>
        <a:defRPr sz="20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7.xml"/></Relationships>
</file>

<file path=ppt/slides/_rels/slide1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3.xml"/><Relationship Id="rId1" Type="http://schemas.openxmlformats.org/officeDocument/2006/relationships/slideLayout" Target="../slideLayouts/slideLayout13.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6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61.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58.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61.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61.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6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20.xml"/><Relationship Id="rId1" Type="http://schemas.openxmlformats.org/officeDocument/2006/relationships/slideLayout" Target="../slideLayouts/slideLayout61.xml"/></Relationships>
</file>

<file path=ppt/slides/_rels/slide2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1.xml"/><Relationship Id="rId1" Type="http://schemas.openxmlformats.org/officeDocument/2006/relationships/slideLayout" Target="../slideLayouts/slideLayout58.xml"/></Relationships>
</file>

<file path=ppt/slides/_rels/slide22.xml.rels><?xml version="1.0" encoding="UTF-8" standalone="yes"?>
<Relationships xmlns="http://schemas.openxmlformats.org/package/2006/relationships"><Relationship Id="rId8" Type="http://schemas.openxmlformats.org/officeDocument/2006/relationships/hyperlink" Target="http://www.dami.army.pentagon.mil/site/dcips/" TargetMode="External"/><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22.xml"/><Relationship Id="rId1" Type="http://schemas.openxmlformats.org/officeDocument/2006/relationships/slideLayout" Target="../slideLayouts/slideLayout3.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hyperlink" Target="mailto:usarmy.pentagon.hqda-dcs-g-2.mbx.dcips@mail.mil" TargetMode="External"/><Relationship Id="rId2" Type="http://schemas.openxmlformats.org/officeDocument/2006/relationships/notesSlide" Target="../notesSlides/notesSlide24.xml"/><Relationship Id="rId1" Type="http://schemas.openxmlformats.org/officeDocument/2006/relationships/slideLayout" Target="../slideLayouts/slideLayout24.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4.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4.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4.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4.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37.xml"/></Relationships>
</file>

<file path=ppt/slides/_rels/slide33.xml.rels><?xml version="1.0" encoding="UTF-8" standalone="yes"?>
<Relationships xmlns="http://schemas.openxmlformats.org/package/2006/relationships"><Relationship Id="rId3" Type="http://schemas.openxmlformats.org/officeDocument/2006/relationships/hyperlink" Target="http://www.dami.army.pentagon.mil/site/dcips/" TargetMode="External"/><Relationship Id="rId2" Type="http://schemas.openxmlformats.org/officeDocument/2006/relationships/notesSlide" Target="../notesSlides/notesSlide33.xml"/><Relationship Id="rId1" Type="http://schemas.openxmlformats.org/officeDocument/2006/relationships/slideLayout" Target="../slideLayouts/slideLayout24.xml"/><Relationship Id="rId5" Type="http://schemas.openxmlformats.org/officeDocument/2006/relationships/image" Target="../media/image14.png"/><Relationship Id="rId4" Type="http://schemas.openxmlformats.org/officeDocument/2006/relationships/hyperlink" Target="https://army.daiis.army.ic.gov/org/hqdag2/g2kcps/DCIPS/default.aspx" TargetMode="Externa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6.xml"/></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7.xml"/><Relationship Id="rId1" Type="http://schemas.openxmlformats.org/officeDocument/2006/relationships/slideLayout" Target="../slideLayouts/slideLayout36.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ChangeArrowheads="1"/>
          </p:cNvSpPr>
          <p:nvPr>
            <p:ph type="ctrTitle"/>
          </p:nvPr>
        </p:nvSpPr>
        <p:spPr>
          <a:xfrm>
            <a:off x="829056" y="3699510"/>
            <a:ext cx="7449312" cy="1085850"/>
          </a:xfrm>
        </p:spPr>
        <p:txBody>
          <a:bodyPr anchor="b" anchorCtr="1"/>
          <a:lstStyle/>
          <a:p>
            <a:pPr eaLnBrk="1" hangingPunct="1"/>
            <a:r>
              <a:rPr lang="en-US" b="1" dirty="0" smtClean="0"/>
              <a:t>Performance-Based Compensation</a:t>
            </a:r>
            <a:br>
              <a:rPr lang="en-US" b="1" dirty="0" smtClean="0"/>
            </a:br>
            <a:r>
              <a:rPr lang="en-US" b="1" dirty="0" smtClean="0"/>
              <a:t>Program Overview</a:t>
            </a:r>
            <a:endParaRPr lang="en-US" dirty="0" smtClean="0"/>
          </a:p>
        </p:txBody>
      </p:sp>
      <p:sp>
        <p:nvSpPr>
          <p:cNvPr id="5" name="Subtitle 4"/>
          <p:cNvSpPr>
            <a:spLocks noGrp="1"/>
          </p:cNvSpPr>
          <p:nvPr>
            <p:ph type="subTitle" idx="1"/>
          </p:nvPr>
        </p:nvSpPr>
        <p:spPr>
          <a:xfrm>
            <a:off x="1054608" y="5050536"/>
            <a:ext cx="6400800" cy="685800"/>
          </a:xfrm>
        </p:spPr>
        <p:txBody>
          <a:bodyPr rtlCol="0">
            <a:normAutofit fontScale="55000" lnSpcReduction="20000"/>
          </a:bodyPr>
          <a:lstStyle/>
          <a:p>
            <a:pPr marL="548640" algn="ctr" eaLnBrk="1" fontAlgn="auto" hangingPunct="1">
              <a:lnSpc>
                <a:spcPct val="120000"/>
              </a:lnSpc>
              <a:spcBef>
                <a:spcPts val="600"/>
              </a:spcBef>
              <a:spcAft>
                <a:spcPts val="600"/>
              </a:spcAft>
              <a:defRPr/>
            </a:pPr>
            <a:r>
              <a:rPr lang="en-US" dirty="0" smtClean="0"/>
              <a:t>Army DCIPS</a:t>
            </a:r>
            <a:br>
              <a:rPr lang="en-US" dirty="0" smtClean="0"/>
            </a:br>
            <a:endParaRPr lang="en-US" dirty="0"/>
          </a:p>
        </p:txBody>
      </p:sp>
      <p:sp>
        <p:nvSpPr>
          <p:cNvPr id="3" name="Rectangle 2"/>
          <p:cNvSpPr txBox="1">
            <a:spLocks noChangeArrowheads="1"/>
          </p:cNvSpPr>
          <p:nvPr/>
        </p:nvSpPr>
        <p:spPr>
          <a:xfrm>
            <a:off x="1143000" y="4781550"/>
            <a:ext cx="7010400" cy="1085850"/>
          </a:xfrm>
          <a:prstGeom prst="rect">
            <a:avLst/>
          </a:prstGeom>
        </p:spPr>
        <p:txBody>
          <a:bodyPr>
            <a:normAutofit/>
          </a:bodyPr>
          <a:lstStyle/>
          <a:p>
            <a:pPr algn="ctr" fontAlgn="auto">
              <a:spcAft>
                <a:spcPts val="0"/>
              </a:spcAft>
              <a:defRPr/>
            </a:pPr>
            <a:endParaRPr lang="en-US" sz="2400" b="1" dirty="0">
              <a:ea typeface="+mj-ea"/>
            </a:endParaRPr>
          </a:p>
        </p:txBody>
      </p:sp>
      <p:sp>
        <p:nvSpPr>
          <p:cNvPr id="7" name="Date Placeholder 6"/>
          <p:cNvSpPr>
            <a:spLocks noGrp="1"/>
          </p:cNvSpPr>
          <p:nvPr>
            <p:ph type="dt" sz="half" idx="10"/>
          </p:nvPr>
        </p:nvSpPr>
        <p:spPr/>
        <p:txBody>
          <a:bodyPr/>
          <a:lstStyle/>
          <a:p>
            <a:pPr>
              <a:defRPr/>
            </a:pPr>
            <a:r>
              <a:rPr lang="en-US" dirty="0" smtClean="0"/>
              <a:t>Updated  </a:t>
            </a:r>
            <a:r>
              <a:rPr lang="en-US" dirty="0" smtClean="0"/>
              <a:t>Oct 2022</a:t>
            </a:r>
            <a:endParaRPr lang="en-US"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defRPr/>
            </a:pPr>
            <a:r>
              <a:rPr lang="en-US" dirty="0" smtClean="0">
                <a:solidFill>
                  <a:schemeClr val="tx1"/>
                </a:solidFill>
                <a:latin typeface="+mn-lt"/>
              </a:rPr>
              <a:t>Pay Pool Managers</a:t>
            </a:r>
            <a:endParaRPr lang="en-US" dirty="0">
              <a:solidFill>
                <a:schemeClr val="tx1"/>
              </a:solidFill>
              <a:latin typeface="+mn-lt"/>
            </a:endParaRPr>
          </a:p>
        </p:txBody>
      </p:sp>
      <p:sp>
        <p:nvSpPr>
          <p:cNvPr id="55299" name="Content Placeholder 2"/>
          <p:cNvSpPr>
            <a:spLocks noGrp="1"/>
          </p:cNvSpPr>
          <p:nvPr>
            <p:ph idx="1"/>
          </p:nvPr>
        </p:nvSpPr>
        <p:spPr/>
        <p:txBody>
          <a:bodyPr/>
          <a:lstStyle/>
          <a:p>
            <a:pPr marL="341313" indent="-228600" eaLnBrk="1" hangingPunct="1">
              <a:spcBef>
                <a:spcPts val="600"/>
              </a:spcBef>
              <a:spcAft>
                <a:spcPts val="600"/>
              </a:spcAft>
            </a:pPr>
            <a:r>
              <a:rPr lang="en-US" sz="2400" dirty="0" smtClean="0">
                <a:solidFill>
                  <a:schemeClr val="tx1"/>
                </a:solidFill>
                <a:cs typeface="Arial" pitchFamily="34" charset="0"/>
              </a:rPr>
              <a:t>An individual typically in the chain of command for employees assigned to a pay pool, responsible for conducting the annual pay pool decision-making process  </a:t>
            </a:r>
          </a:p>
          <a:p>
            <a:pPr marL="341313" indent="-228600" eaLnBrk="1" hangingPunct="1">
              <a:spcBef>
                <a:spcPts val="600"/>
              </a:spcBef>
              <a:spcAft>
                <a:spcPts val="600"/>
              </a:spcAft>
            </a:pPr>
            <a:r>
              <a:rPr lang="en-US" sz="2400" dirty="0" smtClean="0">
                <a:solidFill>
                  <a:schemeClr val="tx1"/>
                </a:solidFill>
                <a:cs typeface="Arial" pitchFamily="34" charset="0"/>
              </a:rPr>
              <a:t>The Pay Pool Manager administers the pay pool process and makes </a:t>
            </a:r>
            <a:r>
              <a:rPr lang="en-US" sz="2400" dirty="0" smtClean="0">
                <a:solidFill>
                  <a:schemeClr val="tx1"/>
                </a:solidFill>
                <a:cs typeface="Arial" pitchFamily="34" charset="0"/>
              </a:rPr>
              <a:t>base-pay </a:t>
            </a:r>
            <a:r>
              <a:rPr lang="en-US" sz="2400" dirty="0" smtClean="0">
                <a:solidFill>
                  <a:schemeClr val="tx1"/>
                </a:solidFill>
                <a:cs typeface="Arial" pitchFamily="34" charset="0"/>
              </a:rPr>
              <a:t>increase monetary award recommendations to the Command Pay Pool PRA</a:t>
            </a:r>
          </a:p>
          <a:p>
            <a:pPr marL="341313" indent="-228600" eaLnBrk="1" hangingPunct="1">
              <a:spcBef>
                <a:spcPts val="600"/>
              </a:spcBef>
              <a:spcAft>
                <a:spcPts val="600"/>
              </a:spcAft>
            </a:pPr>
            <a:r>
              <a:rPr lang="en-US" sz="2400" dirty="0" smtClean="0">
                <a:solidFill>
                  <a:schemeClr val="tx1"/>
                </a:solidFill>
                <a:cs typeface="Arial" pitchFamily="34" charset="0"/>
              </a:rPr>
              <a:t>Organizations may also choose to establish Pay Pool Panels to review </a:t>
            </a:r>
            <a:r>
              <a:rPr lang="en-US" sz="2400" dirty="0" smtClean="0">
                <a:solidFill>
                  <a:schemeClr val="tx1"/>
                </a:solidFill>
                <a:cs typeface="Arial" pitchFamily="34" charset="0"/>
              </a:rPr>
              <a:t>base- </a:t>
            </a:r>
            <a:r>
              <a:rPr lang="en-US" sz="2400" dirty="0" smtClean="0">
                <a:solidFill>
                  <a:schemeClr val="tx1"/>
                </a:solidFill>
                <a:cs typeface="Arial" pitchFamily="34" charset="0"/>
              </a:rPr>
              <a:t>pay increase monetary award recommendations but are still required to have a Pay Pool Manager</a:t>
            </a:r>
          </a:p>
          <a:p>
            <a:pPr marL="341313" indent="-228600">
              <a:spcBef>
                <a:spcPts val="600"/>
              </a:spcBef>
              <a:spcAft>
                <a:spcPts val="600"/>
              </a:spcAft>
            </a:pPr>
            <a:endParaRPr lang="en-US" sz="2400" dirty="0" smtClean="0">
              <a:solidFill>
                <a:schemeClr val="tx1"/>
              </a:solidFill>
            </a:endParaRPr>
          </a:p>
        </p:txBody>
      </p:sp>
      <p:sp>
        <p:nvSpPr>
          <p:cNvPr id="6" name="Date Placeholder 5"/>
          <p:cNvSpPr>
            <a:spLocks noGrp="1"/>
          </p:cNvSpPr>
          <p:nvPr>
            <p:ph type="dt" sz="half" idx="10"/>
          </p:nvPr>
        </p:nvSpPr>
        <p:spPr/>
        <p:txBody>
          <a:bodyPr/>
          <a:lstStyle/>
          <a:p>
            <a:pPr>
              <a:defRPr/>
            </a:pPr>
            <a:r>
              <a:rPr lang="en-US" dirty="0" smtClean="0"/>
              <a:t>Updated  </a:t>
            </a:r>
            <a:r>
              <a:rPr lang="en-US" dirty="0" smtClean="0"/>
              <a:t>Oct 2022</a:t>
            </a:r>
            <a:endParaRPr lang="en-US"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pPr algn="ctr">
              <a:defRPr/>
            </a:pPr>
            <a:r>
              <a:rPr lang="en-US" dirty="0" smtClean="0">
                <a:solidFill>
                  <a:schemeClr val="tx1"/>
                </a:solidFill>
                <a:latin typeface="+mn-lt"/>
              </a:rPr>
              <a:t>Other Pay Pool Key Players</a:t>
            </a:r>
            <a:endParaRPr lang="en-US" dirty="0">
              <a:solidFill>
                <a:schemeClr val="tx1"/>
              </a:solidFill>
              <a:latin typeface="+mn-lt"/>
            </a:endParaRPr>
          </a:p>
        </p:txBody>
      </p:sp>
      <p:graphicFrame>
        <p:nvGraphicFramePr>
          <p:cNvPr id="69650" name="Group 18"/>
          <p:cNvGraphicFramePr>
            <a:graphicFrameLocks noGrp="1"/>
          </p:cNvGraphicFramePr>
          <p:nvPr>
            <p:ph idx="1"/>
            <p:extLst>
              <p:ext uri="{D42A27DB-BD31-4B8C-83A1-F6EECF244321}">
                <p14:modId xmlns:p14="http://schemas.microsoft.com/office/powerpoint/2010/main" val="1636115482"/>
              </p:ext>
            </p:extLst>
          </p:nvPr>
        </p:nvGraphicFramePr>
        <p:xfrm>
          <a:off x="304800" y="1684338"/>
          <a:ext cx="8610600" cy="4106863"/>
        </p:xfrm>
        <a:graphic>
          <a:graphicData uri="http://schemas.openxmlformats.org/drawingml/2006/table">
            <a:tbl>
              <a:tblPr/>
              <a:tblGrid>
                <a:gridCol w="1855788">
                  <a:extLst>
                    <a:ext uri="{9D8B030D-6E8A-4147-A177-3AD203B41FA5}">
                      <a16:colId xmlns:a16="http://schemas.microsoft.com/office/drawing/2014/main" val="20000"/>
                    </a:ext>
                  </a:extLst>
                </a:gridCol>
                <a:gridCol w="6754812">
                  <a:extLst>
                    <a:ext uri="{9D8B030D-6E8A-4147-A177-3AD203B41FA5}">
                      <a16:colId xmlns:a16="http://schemas.microsoft.com/office/drawing/2014/main" val="20001"/>
                    </a:ext>
                  </a:extLst>
                </a:gridCol>
              </a:tblGrid>
              <a:tr h="350838">
                <a:tc>
                  <a:txBody>
                    <a:bodyPr/>
                    <a:lstStyle/>
                    <a:p>
                      <a:pPr marL="0" marR="0" lvl="0" indent="0" algn="l" defTabSz="914400" rtl="0" eaLnBrk="1" fontAlgn="base" latinLnBrk="0" hangingPunct="1">
                        <a:lnSpc>
                          <a:spcPct val="100000"/>
                        </a:lnSpc>
                        <a:spcBef>
                          <a:spcPts val="600"/>
                        </a:spcBef>
                        <a:spcAft>
                          <a:spcPct val="0"/>
                        </a:spcAft>
                        <a:buClrTx/>
                        <a:buSzTx/>
                        <a:buFontTx/>
                        <a:buNone/>
                        <a:tabLst/>
                      </a:pPr>
                      <a:r>
                        <a:rPr kumimoji="0" lang="en-US" sz="1800" b="1" i="0" u="none" strike="noStrike" cap="none" normalizeH="0" baseline="0" dirty="0" smtClean="0">
                          <a:ln>
                            <a:noFill/>
                          </a:ln>
                          <a:solidFill>
                            <a:schemeClr val="bg1"/>
                          </a:solidFill>
                          <a:effectLst/>
                          <a:latin typeface="Arial" pitchFamily="34" charset="0"/>
                          <a:ea typeface="MS PGothic" pitchFamily="34" charset="-128"/>
                          <a:cs typeface="Arial" pitchFamily="34" charset="0"/>
                        </a:rPr>
                        <a:t>Role</a:t>
                      </a:r>
                    </a:p>
                  </a:txBody>
                  <a:tcPr anchor="ctr" horzOverflow="overflow">
                    <a:lnL w="12700" cap="flat" cmpd="sng" algn="ctr">
                      <a:solidFill>
                        <a:schemeClr val="accent1"/>
                      </a:solidFill>
                      <a:prstDash val="solid"/>
                      <a:round/>
                      <a:headEnd type="none" w="med" len="med"/>
                      <a:tailEnd type="none" w="med" len="med"/>
                    </a:lnL>
                    <a:lnR>
                      <a:noFill/>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19194D"/>
                    </a:solidFill>
                  </a:tcPr>
                </a:tc>
                <a:tc>
                  <a:txBody>
                    <a:bodyPr/>
                    <a:lstStyle/>
                    <a:p>
                      <a:pPr marL="0" marR="0" lvl="0" indent="0" algn="l" defTabSz="914400" rtl="0" eaLnBrk="1" fontAlgn="base" latinLnBrk="0" hangingPunct="1">
                        <a:lnSpc>
                          <a:spcPct val="100000"/>
                        </a:lnSpc>
                        <a:spcBef>
                          <a:spcPts val="600"/>
                        </a:spcBef>
                        <a:spcAft>
                          <a:spcPts val="1200"/>
                        </a:spcAft>
                        <a:buClrTx/>
                        <a:buSzTx/>
                        <a:buFontTx/>
                        <a:buNone/>
                        <a:tabLst/>
                      </a:pPr>
                      <a:r>
                        <a:rPr kumimoji="0" lang="en-US" sz="1800" b="1" i="0" u="none" strike="noStrike" cap="none" normalizeH="0" baseline="0" dirty="0" smtClean="0">
                          <a:ln>
                            <a:noFill/>
                          </a:ln>
                          <a:solidFill>
                            <a:schemeClr val="bg1"/>
                          </a:solidFill>
                          <a:effectLst/>
                          <a:latin typeface="Arial" pitchFamily="34" charset="0"/>
                          <a:ea typeface="MS PGothic" pitchFamily="34" charset="-128"/>
                          <a:cs typeface="Arial" pitchFamily="34" charset="0"/>
                        </a:rPr>
                        <a:t>Responsibility</a:t>
                      </a:r>
                    </a:p>
                  </a:txBody>
                  <a:tcPr anchor="ctr" horzOverflow="overflow">
                    <a:lnL>
                      <a:noFill/>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19194D"/>
                    </a:solidFill>
                  </a:tcPr>
                </a:tc>
                <a:extLst>
                  <a:ext uri="{0D108BD9-81ED-4DB2-BD59-A6C34878D82A}">
                    <a16:rowId xmlns:a16="http://schemas.microsoft.com/office/drawing/2014/main" val="10000"/>
                  </a:ext>
                </a:extLst>
              </a:tr>
              <a:tr h="1820863">
                <a:tc>
                  <a:txBody>
                    <a:bodyPr/>
                    <a:lstStyle/>
                    <a:p>
                      <a:pPr marL="0" marR="0" lvl="0" indent="0" algn="l" defTabSz="914400" rtl="0" eaLnBrk="1" fontAlgn="base" latinLnBrk="0" hangingPunct="1">
                        <a:lnSpc>
                          <a:spcPct val="100000"/>
                        </a:lnSpc>
                        <a:spcBef>
                          <a:spcPts val="600"/>
                        </a:spcBef>
                        <a:spcAft>
                          <a:spcPts val="600"/>
                        </a:spcAft>
                        <a:buClrTx/>
                        <a:buSzTx/>
                        <a:buFontTx/>
                        <a:buNone/>
                        <a:tabLst/>
                      </a:pPr>
                      <a:r>
                        <a:rPr kumimoji="0" lang="en-US" sz="2000" b="0" i="0" u="none" strike="noStrike" cap="none" normalizeH="0" baseline="0" dirty="0" smtClean="0">
                          <a:ln>
                            <a:noFill/>
                          </a:ln>
                          <a:solidFill>
                            <a:srgbClr val="000000"/>
                          </a:solidFill>
                          <a:effectLst/>
                          <a:latin typeface="Arial" pitchFamily="34" charset="0"/>
                          <a:ea typeface="MS PGothic" pitchFamily="34" charset="-128"/>
                          <a:cs typeface="Arial" pitchFamily="34" charset="0"/>
                        </a:rPr>
                        <a:t>Pay Pool Panel Members</a:t>
                      </a:r>
                    </a:p>
                  </a:txBody>
                  <a:tcPr anchor="ctr" horzOverflow="overflow">
                    <a:lnL w="12700" cap="flat" cmpd="sng" algn="ctr">
                      <a:solidFill>
                        <a:schemeClr val="accent1"/>
                      </a:solidFill>
                      <a:prstDash val="solid"/>
                      <a:round/>
                      <a:headEnd type="none" w="med" len="med"/>
                      <a:tailEnd type="none" w="med" len="med"/>
                    </a:lnL>
                    <a:lnR>
                      <a:noFill/>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F3F9FA"/>
                    </a:solidFill>
                  </a:tcPr>
                </a:tc>
                <a:tc>
                  <a:txBody>
                    <a:bodyPr/>
                    <a:lstStyle/>
                    <a:p>
                      <a:pPr marL="228600" marR="0" lvl="1" indent="-228600" algn="l" defTabSz="914400" rtl="0" eaLnBrk="1" fontAlgn="base" latinLnBrk="0" hangingPunct="1">
                        <a:lnSpc>
                          <a:spcPct val="100000"/>
                        </a:lnSpc>
                        <a:spcBef>
                          <a:spcPts val="600"/>
                        </a:spcBef>
                        <a:spcAft>
                          <a:spcPts val="600"/>
                        </a:spcAft>
                        <a:buClrTx/>
                        <a:buSzTx/>
                        <a:buFont typeface="Wingdings" pitchFamily="2" charset="2"/>
                        <a:buChar char="§"/>
                        <a:tabLst/>
                      </a:pPr>
                      <a:r>
                        <a:rPr kumimoji="0" lang="en-US" sz="2000" b="0" i="0" u="none" strike="noStrike" cap="none" normalizeH="0" baseline="0" dirty="0" smtClean="0">
                          <a:ln>
                            <a:noFill/>
                          </a:ln>
                          <a:solidFill>
                            <a:srgbClr val="000000"/>
                          </a:solidFill>
                          <a:effectLst/>
                          <a:latin typeface="Arial" pitchFamily="34" charset="0"/>
                          <a:ea typeface="MS PGothic" pitchFamily="34" charset="-128"/>
                          <a:cs typeface="Arial" pitchFamily="34" charset="0"/>
                        </a:rPr>
                        <a:t>Group of managers who share chain-of-command responsibility for employees assigned to a Pay Pool</a:t>
                      </a:r>
                    </a:p>
                    <a:p>
                      <a:pPr marL="228600" marR="0" lvl="1" indent="-228600" algn="l" defTabSz="914400" rtl="0" eaLnBrk="1" fontAlgn="base" latinLnBrk="0" hangingPunct="1">
                        <a:lnSpc>
                          <a:spcPct val="100000"/>
                        </a:lnSpc>
                        <a:spcBef>
                          <a:spcPts val="600"/>
                        </a:spcBef>
                        <a:spcAft>
                          <a:spcPts val="600"/>
                        </a:spcAft>
                        <a:buClrTx/>
                        <a:buSzTx/>
                        <a:buFont typeface="Wingdings" pitchFamily="2" charset="2"/>
                        <a:buChar char="§"/>
                        <a:tabLst/>
                      </a:pPr>
                      <a:r>
                        <a:rPr kumimoji="0" lang="en-US" sz="2000" b="0" i="0" u="none" strike="noStrike" cap="none" normalizeH="0" baseline="0" dirty="0" smtClean="0">
                          <a:ln>
                            <a:noFill/>
                          </a:ln>
                          <a:solidFill>
                            <a:srgbClr val="000000"/>
                          </a:solidFill>
                          <a:effectLst/>
                          <a:latin typeface="Arial" pitchFamily="34" charset="0"/>
                          <a:ea typeface="MS PGothic" pitchFamily="34" charset="-128"/>
                          <a:cs typeface="Arial" pitchFamily="34" charset="0"/>
                        </a:rPr>
                        <a:t>Participates in the annual Pay Pool decision-making process for </a:t>
                      </a:r>
                      <a:r>
                        <a:rPr kumimoji="0" lang="en-US" sz="2000" b="0" i="0" u="none" strike="noStrike" cap="none" normalizeH="0" baseline="0" dirty="0" smtClean="0">
                          <a:ln>
                            <a:noFill/>
                          </a:ln>
                          <a:solidFill>
                            <a:srgbClr val="000000"/>
                          </a:solidFill>
                          <a:effectLst/>
                          <a:latin typeface="Arial" pitchFamily="34" charset="0"/>
                          <a:ea typeface="MS PGothic" pitchFamily="34" charset="-128"/>
                          <a:cs typeface="Arial" pitchFamily="34" charset="0"/>
                        </a:rPr>
                        <a:t>base-pay </a:t>
                      </a:r>
                      <a:r>
                        <a:rPr kumimoji="0" lang="en-US" sz="2000" b="0" i="0" u="none" strike="noStrike" cap="none" normalizeH="0" baseline="0" dirty="0" smtClean="0">
                          <a:ln>
                            <a:noFill/>
                          </a:ln>
                          <a:solidFill>
                            <a:srgbClr val="000000"/>
                          </a:solidFill>
                          <a:effectLst/>
                          <a:latin typeface="Arial" pitchFamily="34" charset="0"/>
                          <a:ea typeface="MS PGothic" pitchFamily="34" charset="-128"/>
                          <a:cs typeface="Arial" pitchFamily="34" charset="0"/>
                        </a:rPr>
                        <a:t>increase monetary awards under the leadership of a Pay Pool Manager</a:t>
                      </a:r>
                    </a:p>
                  </a:txBody>
                  <a:tcPr horzOverflow="overflow">
                    <a:lnL>
                      <a:noFill/>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F3F9FA"/>
                    </a:solidFill>
                  </a:tcPr>
                </a:tc>
                <a:extLst>
                  <a:ext uri="{0D108BD9-81ED-4DB2-BD59-A6C34878D82A}">
                    <a16:rowId xmlns:a16="http://schemas.microsoft.com/office/drawing/2014/main" val="10001"/>
                  </a:ext>
                </a:extLst>
              </a:tr>
              <a:tr h="1820863">
                <a:tc>
                  <a:txBody>
                    <a:bodyPr/>
                    <a:lstStyle/>
                    <a:p>
                      <a:pPr marL="0" marR="0" lvl="0" indent="0" algn="l" defTabSz="914400" rtl="0" eaLnBrk="1" fontAlgn="base" latinLnBrk="0" hangingPunct="1">
                        <a:lnSpc>
                          <a:spcPct val="100000"/>
                        </a:lnSpc>
                        <a:spcBef>
                          <a:spcPts val="600"/>
                        </a:spcBef>
                        <a:spcAft>
                          <a:spcPts val="600"/>
                        </a:spcAft>
                        <a:buClrTx/>
                        <a:buSzTx/>
                        <a:buFontTx/>
                        <a:buNone/>
                        <a:tabLst/>
                      </a:pPr>
                      <a:r>
                        <a:rPr kumimoji="0" lang="en-US" sz="2000" b="0" i="0" u="none" strike="noStrike" cap="none" normalizeH="0" baseline="0" dirty="0" smtClean="0">
                          <a:ln>
                            <a:noFill/>
                          </a:ln>
                          <a:solidFill>
                            <a:srgbClr val="000000"/>
                          </a:solidFill>
                          <a:effectLst/>
                          <a:latin typeface="Arial" pitchFamily="34" charset="0"/>
                          <a:ea typeface="MS PGothic" pitchFamily="34" charset="-128"/>
                          <a:cs typeface="Arial" pitchFamily="34" charset="0"/>
                        </a:rPr>
                        <a:t>Commander/ Pay Pool Performance Review Authority (PRA)</a:t>
                      </a:r>
                    </a:p>
                  </a:txBody>
                  <a:tcPr anchor="ctr" horzOverflow="overflow">
                    <a:lnL w="12700" cap="flat" cmpd="sng" algn="ctr">
                      <a:solidFill>
                        <a:schemeClr val="accent1"/>
                      </a:solidFill>
                      <a:prstDash val="solid"/>
                      <a:round/>
                      <a:headEnd type="none" w="med" len="med"/>
                      <a:tailEnd type="none" w="med" len="med"/>
                    </a:lnL>
                    <a:lnR>
                      <a:noFill/>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chemeClr val="bg1"/>
                    </a:solidFill>
                  </a:tcPr>
                </a:tc>
                <a:tc>
                  <a:txBody>
                    <a:bodyPr/>
                    <a:lstStyle/>
                    <a:p>
                      <a:pPr marL="228600" marR="0" lvl="1" indent="-228600" algn="l" defTabSz="914400" rtl="0" eaLnBrk="1" fontAlgn="base" latinLnBrk="0" hangingPunct="1">
                        <a:lnSpc>
                          <a:spcPct val="100000"/>
                        </a:lnSpc>
                        <a:spcBef>
                          <a:spcPts val="600"/>
                        </a:spcBef>
                        <a:spcAft>
                          <a:spcPts val="600"/>
                        </a:spcAft>
                        <a:buClrTx/>
                        <a:buSzTx/>
                        <a:buFont typeface="Wingdings" pitchFamily="2" charset="2"/>
                        <a:buChar char="§"/>
                        <a:tabLst/>
                      </a:pPr>
                      <a:r>
                        <a:rPr kumimoji="0" lang="en-US" sz="2000" b="0" i="0" u="none" strike="noStrike" cap="none" normalizeH="0" baseline="0" dirty="0" smtClean="0">
                          <a:ln>
                            <a:noFill/>
                          </a:ln>
                          <a:solidFill>
                            <a:srgbClr val="000000"/>
                          </a:solidFill>
                          <a:effectLst/>
                          <a:latin typeface="Arial" pitchFamily="34" charset="0"/>
                          <a:ea typeface="MS PGothic" pitchFamily="34" charset="-128"/>
                          <a:cs typeface="Arial" pitchFamily="34" charset="0"/>
                        </a:rPr>
                        <a:t>Designates Pay Pool Managers and/or Pay Pool Panel Members in writing </a:t>
                      </a:r>
                    </a:p>
                    <a:p>
                      <a:pPr marL="228600" marR="0" lvl="1" indent="-228600" algn="l" defTabSz="914400" rtl="0" eaLnBrk="1" fontAlgn="base" latinLnBrk="0" hangingPunct="1">
                        <a:lnSpc>
                          <a:spcPct val="100000"/>
                        </a:lnSpc>
                        <a:spcBef>
                          <a:spcPts val="600"/>
                        </a:spcBef>
                        <a:spcAft>
                          <a:spcPts val="600"/>
                        </a:spcAft>
                        <a:buClrTx/>
                        <a:buSzTx/>
                        <a:buFont typeface="Wingdings" pitchFamily="2" charset="2"/>
                        <a:buChar char="§"/>
                        <a:tabLst/>
                      </a:pPr>
                      <a:r>
                        <a:rPr kumimoji="0" lang="en-US" sz="2000" b="0" i="0" u="none" strike="noStrike" cap="none" normalizeH="0" baseline="0" dirty="0" smtClean="0">
                          <a:ln>
                            <a:noFill/>
                          </a:ln>
                          <a:solidFill>
                            <a:srgbClr val="000000"/>
                          </a:solidFill>
                          <a:effectLst/>
                          <a:latin typeface="Arial" pitchFamily="34" charset="0"/>
                          <a:ea typeface="MS PGothic" pitchFamily="34" charset="-128"/>
                          <a:cs typeface="Arial" pitchFamily="34" charset="0"/>
                        </a:rPr>
                        <a:t>Approves Pay Pool recommendations</a:t>
                      </a:r>
                    </a:p>
                    <a:p>
                      <a:pPr marL="228600" marR="0" lvl="1" indent="-228600" algn="l" defTabSz="914400" rtl="0" eaLnBrk="1" fontAlgn="base" latinLnBrk="0" hangingPunct="1">
                        <a:lnSpc>
                          <a:spcPct val="100000"/>
                        </a:lnSpc>
                        <a:spcBef>
                          <a:spcPts val="600"/>
                        </a:spcBef>
                        <a:spcAft>
                          <a:spcPts val="600"/>
                        </a:spcAft>
                        <a:buClrTx/>
                        <a:buSzTx/>
                        <a:buFont typeface="Wingdings" pitchFamily="2" charset="2"/>
                        <a:buChar char="§"/>
                        <a:tabLst/>
                      </a:pPr>
                      <a:r>
                        <a:rPr kumimoji="0" lang="en-US" sz="2000" b="0" i="0" u="none" strike="noStrike" cap="none" normalizeH="0" baseline="0" dirty="0" smtClean="0">
                          <a:ln>
                            <a:noFill/>
                          </a:ln>
                          <a:solidFill>
                            <a:srgbClr val="000000"/>
                          </a:solidFill>
                          <a:effectLst/>
                          <a:latin typeface="Arial" pitchFamily="34" charset="0"/>
                          <a:ea typeface="MS PGothic" pitchFamily="34" charset="-128"/>
                          <a:cs typeface="Arial" pitchFamily="34" charset="0"/>
                        </a:rPr>
                        <a:t>Establishes their respective Pay Pool PRA structure in writing</a:t>
                      </a:r>
                    </a:p>
                  </a:txBody>
                  <a:tcPr anchor="ctr" horzOverflow="overflow">
                    <a:lnL>
                      <a:noFill/>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2"/>
                  </a:ext>
                </a:extLst>
              </a:tr>
            </a:tbl>
          </a:graphicData>
        </a:graphic>
      </p:graphicFrame>
      <p:sp>
        <p:nvSpPr>
          <p:cNvPr id="7" name="Date Placeholder 6"/>
          <p:cNvSpPr>
            <a:spLocks noGrp="1"/>
          </p:cNvSpPr>
          <p:nvPr>
            <p:ph type="dt" sz="half" idx="10"/>
          </p:nvPr>
        </p:nvSpPr>
        <p:spPr/>
        <p:txBody>
          <a:bodyPr/>
          <a:lstStyle/>
          <a:p>
            <a:pPr>
              <a:defRPr/>
            </a:pPr>
            <a:r>
              <a:rPr lang="en-US" dirty="0" smtClean="0"/>
              <a:t>Updated  </a:t>
            </a:r>
            <a:r>
              <a:rPr lang="en-US" dirty="0" smtClean="0"/>
              <a:t>Oct 2022</a:t>
            </a:r>
            <a:endParaRPr lang="en-US"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11"/>
          <p:cNvSpPr>
            <a:spLocks noChangeArrowheads="1"/>
          </p:cNvSpPr>
          <p:nvPr/>
        </p:nvSpPr>
        <p:spPr bwMode="auto">
          <a:xfrm>
            <a:off x="1157288" y="5010150"/>
            <a:ext cx="963612" cy="358775"/>
          </a:xfrm>
          <a:prstGeom prst="rect">
            <a:avLst/>
          </a:prstGeom>
          <a:noFill/>
          <a:ln w="6350">
            <a:noFill/>
            <a:miter lim="800000"/>
            <a:headEnd/>
            <a:tailEnd/>
          </a:ln>
        </p:spPr>
        <p:txBody>
          <a:bodyPr wrap="none" lIns="0" tIns="0" rIns="0" bIns="0" anchor="ctr"/>
          <a:lstStyle/>
          <a:p>
            <a:pPr algn="ctr"/>
            <a:endParaRPr lang="en-GB" dirty="0"/>
          </a:p>
        </p:txBody>
      </p:sp>
      <p:sp>
        <p:nvSpPr>
          <p:cNvPr id="57347" name="Rectangle 12"/>
          <p:cNvSpPr>
            <a:spLocks noChangeArrowheads="1"/>
          </p:cNvSpPr>
          <p:nvPr/>
        </p:nvSpPr>
        <p:spPr bwMode="auto">
          <a:xfrm>
            <a:off x="6923088" y="4737100"/>
            <a:ext cx="928687" cy="371475"/>
          </a:xfrm>
          <a:prstGeom prst="rect">
            <a:avLst/>
          </a:prstGeom>
          <a:noFill/>
          <a:ln w="6350">
            <a:noFill/>
            <a:miter lim="800000"/>
            <a:headEnd/>
            <a:tailEnd/>
          </a:ln>
        </p:spPr>
        <p:txBody>
          <a:bodyPr wrap="none" lIns="0" tIns="0" rIns="0" bIns="0" anchor="ctr"/>
          <a:lstStyle/>
          <a:p>
            <a:pPr algn="ctr"/>
            <a:endParaRPr lang="en-GB" dirty="0"/>
          </a:p>
        </p:txBody>
      </p:sp>
      <p:grpSp>
        <p:nvGrpSpPr>
          <p:cNvPr id="57348" name="Group 49"/>
          <p:cNvGrpSpPr>
            <a:grpSpLocks/>
          </p:cNvGrpSpPr>
          <p:nvPr/>
        </p:nvGrpSpPr>
        <p:grpSpPr bwMode="auto">
          <a:xfrm>
            <a:off x="304800" y="4772025"/>
            <a:ext cx="8458200" cy="1846263"/>
            <a:chOff x="-381000" y="4772025"/>
            <a:chExt cx="9144000" cy="1918560"/>
          </a:xfrm>
        </p:grpSpPr>
        <p:sp>
          <p:nvSpPr>
            <p:cNvPr id="57367" name="Rectangle 3"/>
            <p:cNvSpPr>
              <a:spLocks noChangeArrowheads="1"/>
            </p:cNvSpPr>
            <p:nvPr/>
          </p:nvSpPr>
          <p:spPr bwMode="auto">
            <a:xfrm>
              <a:off x="-381000" y="4772025"/>
              <a:ext cx="9144000" cy="457200"/>
            </a:xfrm>
            <a:prstGeom prst="rect">
              <a:avLst/>
            </a:prstGeom>
            <a:noFill/>
            <a:ln w="9525">
              <a:noFill/>
              <a:miter lim="800000"/>
              <a:headEnd/>
              <a:tailEnd/>
            </a:ln>
          </p:spPr>
          <p:txBody>
            <a:bodyPr wrap="none" anchor="ctr">
              <a:spAutoFit/>
            </a:bodyPr>
            <a:lstStyle/>
            <a:p>
              <a:pPr eaLnBrk="0" hangingPunct="0"/>
              <a:endParaRPr lang="en-US" dirty="0"/>
            </a:p>
          </p:txBody>
        </p:sp>
        <p:sp>
          <p:nvSpPr>
            <p:cNvPr id="57368" name="Rectangle 13"/>
            <p:cNvSpPr>
              <a:spLocks noChangeArrowheads="1"/>
            </p:cNvSpPr>
            <p:nvPr/>
          </p:nvSpPr>
          <p:spPr bwMode="auto">
            <a:xfrm>
              <a:off x="360405" y="6385785"/>
              <a:ext cx="7862886" cy="304800"/>
            </a:xfrm>
            <a:prstGeom prst="rect">
              <a:avLst/>
            </a:prstGeom>
            <a:solidFill>
              <a:srgbClr val="8099CC"/>
            </a:solidFill>
            <a:ln w="6350" algn="ctr">
              <a:noFill/>
              <a:miter lim="800000"/>
              <a:headEnd/>
              <a:tailEnd/>
            </a:ln>
          </p:spPr>
          <p:txBody>
            <a:bodyPr tIns="91440" bIns="91440" anchor="ctr"/>
            <a:lstStyle/>
            <a:p>
              <a:pPr algn="ctr"/>
              <a:r>
                <a:rPr lang="en-GB" altLang="ja-JP" sz="1400" b="1" dirty="0">
                  <a:ea typeface="MS PGothic" pitchFamily="34" charset="-128"/>
                </a:rPr>
                <a:t>Performance-Based </a:t>
              </a:r>
              <a:r>
                <a:rPr lang="en-GB" altLang="ja-JP" sz="1400" b="1" dirty="0" smtClean="0">
                  <a:ea typeface="MS PGothic" pitchFamily="34" charset="-128"/>
                </a:rPr>
                <a:t>Compensation</a:t>
              </a:r>
              <a:endParaRPr lang="en-GB" altLang="ja-JP" sz="1400" b="1" dirty="0">
                <a:ea typeface="MS PGothic" pitchFamily="34" charset="-128"/>
              </a:endParaRPr>
            </a:p>
          </p:txBody>
        </p:sp>
      </p:grpSp>
      <p:sp>
        <p:nvSpPr>
          <p:cNvPr id="26" name="Title 25"/>
          <p:cNvSpPr>
            <a:spLocks noGrp="1"/>
          </p:cNvSpPr>
          <p:nvPr>
            <p:ph type="title"/>
          </p:nvPr>
        </p:nvSpPr>
        <p:spPr/>
        <p:txBody>
          <a:bodyPr/>
          <a:lstStyle/>
          <a:p>
            <a:pPr algn="ctr">
              <a:defRPr/>
            </a:pPr>
            <a:r>
              <a:rPr lang="en-US" dirty="0" smtClean="0">
                <a:solidFill>
                  <a:schemeClr val="tx1"/>
                </a:solidFill>
                <a:latin typeface="+mn-lt"/>
              </a:rPr>
              <a:t>Performance-Based Compensation Program Inputs</a:t>
            </a:r>
            <a:endParaRPr lang="en-US" dirty="0">
              <a:solidFill>
                <a:schemeClr val="tx1"/>
              </a:solidFill>
              <a:latin typeface="+mn-lt"/>
            </a:endParaRPr>
          </a:p>
        </p:txBody>
      </p:sp>
      <p:grpSp>
        <p:nvGrpSpPr>
          <p:cNvPr id="57350" name="Group 48"/>
          <p:cNvGrpSpPr>
            <a:grpSpLocks/>
          </p:cNvGrpSpPr>
          <p:nvPr/>
        </p:nvGrpSpPr>
        <p:grpSpPr bwMode="auto">
          <a:xfrm>
            <a:off x="304800" y="1516063"/>
            <a:ext cx="8494713" cy="4884737"/>
            <a:chOff x="365760" y="1516730"/>
            <a:chExt cx="8434324" cy="4884070"/>
          </a:xfrm>
        </p:grpSpPr>
        <p:sp>
          <p:nvSpPr>
            <p:cNvPr id="57351" name="AutoShape 4"/>
            <p:cNvSpPr>
              <a:spLocks noChangeArrowheads="1"/>
            </p:cNvSpPr>
            <p:nvPr/>
          </p:nvSpPr>
          <p:spPr bwMode="auto">
            <a:xfrm flipV="1">
              <a:off x="3222625" y="6159500"/>
              <a:ext cx="2679700" cy="241300"/>
            </a:xfrm>
            <a:prstGeom prst="triangle">
              <a:avLst>
                <a:gd name="adj" fmla="val 50000"/>
              </a:avLst>
            </a:prstGeom>
            <a:solidFill>
              <a:srgbClr val="8099CC"/>
            </a:solidFill>
            <a:ln w="6350" algn="ctr">
              <a:noFill/>
              <a:miter lim="800000"/>
              <a:headEnd/>
              <a:tailEnd/>
            </a:ln>
          </p:spPr>
          <p:txBody>
            <a:bodyPr rot="10800000" tIns="91440" bIns="91440" anchor="ctr"/>
            <a:lstStyle/>
            <a:p>
              <a:pPr algn="ctr"/>
              <a:endParaRPr lang="en-GB" sz="1400" dirty="0"/>
            </a:p>
          </p:txBody>
        </p:sp>
        <p:sp>
          <p:nvSpPr>
            <p:cNvPr id="57352" name="Arc 2"/>
            <p:cNvSpPr>
              <a:spLocks/>
            </p:cNvSpPr>
            <p:nvPr/>
          </p:nvSpPr>
          <p:spPr bwMode="auto">
            <a:xfrm>
              <a:off x="1696974" y="2535238"/>
              <a:ext cx="5734050" cy="2224087"/>
            </a:xfrm>
            <a:custGeom>
              <a:avLst/>
              <a:gdLst>
                <a:gd name="T0" fmla="*/ 0 w 43200"/>
                <a:gd name="T1" fmla="*/ 2147483647 h 21715"/>
                <a:gd name="T2" fmla="*/ 2147483647 w 43200"/>
                <a:gd name="T3" fmla="*/ 2147483647 h 21715"/>
                <a:gd name="T4" fmla="*/ 2147483647 w 43200"/>
                <a:gd name="T5" fmla="*/ 2147483647 h 21715"/>
                <a:gd name="T6" fmla="*/ 0 60000 65536"/>
                <a:gd name="T7" fmla="*/ 0 60000 65536"/>
                <a:gd name="T8" fmla="*/ 0 60000 65536"/>
                <a:gd name="T9" fmla="*/ 0 w 43200"/>
                <a:gd name="T10" fmla="*/ 0 h 21715"/>
                <a:gd name="T11" fmla="*/ 43200 w 43200"/>
                <a:gd name="T12" fmla="*/ 21715 h 21715"/>
              </a:gdLst>
              <a:ahLst/>
              <a:cxnLst>
                <a:cxn ang="T6">
                  <a:pos x="T0" y="T1"/>
                </a:cxn>
                <a:cxn ang="T7">
                  <a:pos x="T2" y="T3"/>
                </a:cxn>
                <a:cxn ang="T8">
                  <a:pos x="T4" y="T5"/>
                </a:cxn>
              </a:cxnLst>
              <a:rect l="T9" t="T10" r="T11" b="T12"/>
              <a:pathLst>
                <a:path w="43200" h="21715" fill="none" extrusionOk="0">
                  <a:moveTo>
                    <a:pt x="0" y="21714"/>
                  </a:moveTo>
                  <a:cubicBezTo>
                    <a:pt x="0" y="21676"/>
                    <a:pt x="0" y="21638"/>
                    <a:pt x="0" y="21600"/>
                  </a:cubicBezTo>
                  <a:cubicBezTo>
                    <a:pt x="0" y="9670"/>
                    <a:pt x="9670" y="0"/>
                    <a:pt x="21600" y="0"/>
                  </a:cubicBezTo>
                  <a:cubicBezTo>
                    <a:pt x="33529" y="-1"/>
                    <a:pt x="43199" y="9670"/>
                    <a:pt x="43200" y="21599"/>
                  </a:cubicBezTo>
                </a:path>
                <a:path w="43200" h="21715" stroke="0" extrusionOk="0">
                  <a:moveTo>
                    <a:pt x="0" y="21714"/>
                  </a:moveTo>
                  <a:cubicBezTo>
                    <a:pt x="0" y="21676"/>
                    <a:pt x="0" y="21638"/>
                    <a:pt x="0" y="21600"/>
                  </a:cubicBezTo>
                  <a:cubicBezTo>
                    <a:pt x="0" y="9670"/>
                    <a:pt x="9670" y="0"/>
                    <a:pt x="21600" y="0"/>
                  </a:cubicBezTo>
                  <a:cubicBezTo>
                    <a:pt x="33529" y="-1"/>
                    <a:pt x="43199" y="9670"/>
                    <a:pt x="43200" y="21599"/>
                  </a:cubicBezTo>
                  <a:lnTo>
                    <a:pt x="21600" y="21600"/>
                  </a:lnTo>
                  <a:close/>
                </a:path>
              </a:pathLst>
            </a:custGeom>
            <a:noFill/>
            <a:ln w="635000">
              <a:solidFill>
                <a:srgbClr val="8099CC"/>
              </a:solidFill>
              <a:round/>
              <a:headEnd/>
              <a:tailEnd/>
            </a:ln>
          </p:spPr>
          <p:txBody>
            <a:bodyPr wrap="none" lIns="0" tIns="0" rIns="0" bIns="0" anchor="ctr"/>
            <a:lstStyle/>
            <a:p>
              <a:endParaRPr lang="en-US" dirty="0"/>
            </a:p>
          </p:txBody>
        </p:sp>
        <p:sp>
          <p:nvSpPr>
            <p:cNvPr id="57353" name="AutoShape 4"/>
            <p:cNvSpPr>
              <a:spLocks noChangeArrowheads="1"/>
            </p:cNvSpPr>
            <p:nvPr/>
          </p:nvSpPr>
          <p:spPr bwMode="auto">
            <a:xfrm flipV="1">
              <a:off x="3222689" y="3971925"/>
              <a:ext cx="2679700" cy="241300"/>
            </a:xfrm>
            <a:prstGeom prst="triangle">
              <a:avLst>
                <a:gd name="adj" fmla="val 50000"/>
              </a:avLst>
            </a:prstGeom>
            <a:solidFill>
              <a:srgbClr val="8099CC"/>
            </a:solidFill>
            <a:ln w="6350" algn="ctr">
              <a:noFill/>
              <a:miter lim="800000"/>
              <a:headEnd/>
              <a:tailEnd/>
            </a:ln>
          </p:spPr>
          <p:txBody>
            <a:bodyPr rot="10800000" tIns="91440" bIns="91440" anchor="ctr"/>
            <a:lstStyle/>
            <a:p>
              <a:pPr algn="ctr"/>
              <a:endParaRPr lang="en-GB" sz="1400" dirty="0"/>
            </a:p>
          </p:txBody>
        </p:sp>
        <p:sp>
          <p:nvSpPr>
            <p:cNvPr id="57354" name="Oval 5"/>
            <p:cNvSpPr>
              <a:spLocks noChangeArrowheads="1"/>
            </p:cNvSpPr>
            <p:nvPr/>
          </p:nvSpPr>
          <p:spPr bwMode="gray">
            <a:xfrm>
              <a:off x="718566" y="3627438"/>
              <a:ext cx="2000250" cy="1000125"/>
            </a:xfrm>
            <a:prstGeom prst="ellipse">
              <a:avLst/>
            </a:prstGeom>
            <a:solidFill>
              <a:schemeClr val="bg1"/>
            </a:solidFill>
            <a:ln w="9525" algn="ctr">
              <a:solidFill>
                <a:schemeClr val="accent1"/>
              </a:solidFill>
              <a:round/>
              <a:headEnd/>
              <a:tailEnd/>
            </a:ln>
          </p:spPr>
          <p:txBody>
            <a:bodyPr lIns="18000" tIns="18000" rIns="18000" bIns="18000" anchor="ctr" anchorCtr="1"/>
            <a:lstStyle/>
            <a:p>
              <a:pPr algn="ctr">
                <a:lnSpc>
                  <a:spcPct val="106000"/>
                </a:lnSpc>
                <a:buClr>
                  <a:schemeClr val="tx1"/>
                </a:buClr>
                <a:buFont typeface="Wingdings 2" pitchFamily="18" charset="2"/>
                <a:buNone/>
              </a:pPr>
              <a:r>
                <a:rPr lang="en-GB" sz="1400" dirty="0">
                  <a:ea typeface="MS PGothic" pitchFamily="34" charset="-128"/>
                </a:rPr>
                <a:t>Employee</a:t>
              </a:r>
            </a:p>
            <a:p>
              <a:pPr algn="ctr">
                <a:lnSpc>
                  <a:spcPct val="106000"/>
                </a:lnSpc>
                <a:buClr>
                  <a:schemeClr val="tx1"/>
                </a:buClr>
                <a:buFont typeface="Wingdings 2" pitchFamily="18" charset="2"/>
                <a:buNone/>
              </a:pPr>
              <a:r>
                <a:rPr lang="en-GB" sz="1400" dirty="0">
                  <a:ea typeface="MS PGothic" pitchFamily="34" charset="-128"/>
                </a:rPr>
                <a:t>Performance</a:t>
              </a:r>
            </a:p>
            <a:p>
              <a:pPr algn="ctr">
                <a:lnSpc>
                  <a:spcPct val="106000"/>
                </a:lnSpc>
                <a:buClr>
                  <a:schemeClr val="tx1"/>
                </a:buClr>
                <a:buFont typeface="Wingdings 2" pitchFamily="18" charset="2"/>
                <a:buNone/>
              </a:pPr>
              <a:r>
                <a:rPr lang="en-GB" sz="1400" dirty="0">
                  <a:ea typeface="MS PGothic" pitchFamily="34" charset="-128"/>
                </a:rPr>
                <a:t>Evaluation of Record</a:t>
              </a:r>
            </a:p>
          </p:txBody>
        </p:sp>
        <p:sp>
          <p:nvSpPr>
            <p:cNvPr id="57355" name="Oval 6"/>
            <p:cNvSpPr>
              <a:spLocks noChangeArrowheads="1"/>
            </p:cNvSpPr>
            <p:nvPr/>
          </p:nvSpPr>
          <p:spPr bwMode="gray">
            <a:xfrm>
              <a:off x="1579563" y="2679700"/>
              <a:ext cx="1882775" cy="876300"/>
            </a:xfrm>
            <a:prstGeom prst="ellipse">
              <a:avLst/>
            </a:prstGeom>
            <a:solidFill>
              <a:schemeClr val="bg1"/>
            </a:solidFill>
            <a:ln w="9525" algn="ctr">
              <a:solidFill>
                <a:schemeClr val="accent1"/>
              </a:solidFill>
              <a:round/>
              <a:headEnd/>
              <a:tailEnd/>
            </a:ln>
          </p:spPr>
          <p:txBody>
            <a:bodyPr lIns="18000" tIns="18000" rIns="18000" bIns="18000" anchor="ctr" anchorCtr="1"/>
            <a:lstStyle/>
            <a:p>
              <a:pPr algn="ctr">
                <a:lnSpc>
                  <a:spcPct val="106000"/>
                </a:lnSpc>
                <a:buClr>
                  <a:schemeClr val="tx1"/>
                </a:buClr>
                <a:buFont typeface="Wingdings 2" pitchFamily="18" charset="2"/>
                <a:buNone/>
              </a:pPr>
              <a:r>
                <a:rPr lang="en-GB" altLang="ja-JP" sz="1400" dirty="0" smtClean="0">
                  <a:ea typeface="MS PGothic" pitchFamily="34" charset="-128"/>
                </a:rPr>
                <a:t>Midpoint of Work Level</a:t>
              </a:r>
              <a:endParaRPr lang="en-GB" altLang="ja-JP" sz="1400" dirty="0">
                <a:ea typeface="MS PGothic" pitchFamily="34" charset="-128"/>
              </a:endParaRPr>
            </a:p>
          </p:txBody>
        </p:sp>
        <p:sp>
          <p:nvSpPr>
            <p:cNvPr id="57356" name="Oval 7"/>
            <p:cNvSpPr>
              <a:spLocks noChangeArrowheads="1"/>
            </p:cNvSpPr>
            <p:nvPr/>
          </p:nvSpPr>
          <p:spPr bwMode="gray">
            <a:xfrm>
              <a:off x="3625850" y="1971675"/>
              <a:ext cx="1882775" cy="876300"/>
            </a:xfrm>
            <a:prstGeom prst="ellipse">
              <a:avLst/>
            </a:prstGeom>
            <a:solidFill>
              <a:schemeClr val="bg1"/>
            </a:solidFill>
            <a:ln w="9525" algn="ctr">
              <a:solidFill>
                <a:schemeClr val="accent1"/>
              </a:solidFill>
              <a:round/>
              <a:headEnd/>
              <a:tailEnd/>
            </a:ln>
          </p:spPr>
          <p:txBody>
            <a:bodyPr lIns="18000" tIns="18000" rIns="18000" bIns="18000" anchor="ctr" anchorCtr="1"/>
            <a:lstStyle/>
            <a:p>
              <a:pPr algn="ctr">
                <a:lnSpc>
                  <a:spcPct val="106000"/>
                </a:lnSpc>
                <a:buClr>
                  <a:schemeClr val="tx1"/>
                </a:buClr>
                <a:buFont typeface="Wingdings 2" pitchFamily="18" charset="2"/>
                <a:buNone/>
              </a:pPr>
              <a:r>
                <a:rPr lang="en-GB" sz="1400" dirty="0">
                  <a:ea typeface="MS PGothic" pitchFamily="34" charset="-128"/>
                </a:rPr>
                <a:t>Budget for Performance-Based </a:t>
              </a:r>
              <a:r>
                <a:rPr lang="en-GB" sz="1400" dirty="0" smtClean="0">
                  <a:ea typeface="MS PGothic" pitchFamily="34" charset="-128"/>
                </a:rPr>
                <a:t>Compensation</a:t>
              </a:r>
              <a:endParaRPr lang="en-GB" sz="1400" dirty="0">
                <a:ea typeface="MS PGothic" pitchFamily="34" charset="-128"/>
              </a:endParaRPr>
            </a:p>
          </p:txBody>
        </p:sp>
        <p:sp>
          <p:nvSpPr>
            <p:cNvPr id="57357" name="Oval 9"/>
            <p:cNvSpPr>
              <a:spLocks noChangeArrowheads="1"/>
            </p:cNvSpPr>
            <p:nvPr/>
          </p:nvSpPr>
          <p:spPr bwMode="gray">
            <a:xfrm flipH="1">
              <a:off x="6450457" y="3751263"/>
              <a:ext cx="1882775" cy="876300"/>
            </a:xfrm>
            <a:prstGeom prst="ellipse">
              <a:avLst/>
            </a:prstGeom>
            <a:solidFill>
              <a:schemeClr val="bg1"/>
            </a:solidFill>
            <a:ln w="9525" algn="ctr">
              <a:solidFill>
                <a:schemeClr val="accent1"/>
              </a:solidFill>
              <a:round/>
              <a:headEnd/>
              <a:tailEnd/>
            </a:ln>
          </p:spPr>
          <p:txBody>
            <a:bodyPr lIns="18000" tIns="18000" rIns="18000" bIns="18000" anchor="ctr" anchorCtr="1"/>
            <a:lstStyle/>
            <a:p>
              <a:pPr algn="ctr">
                <a:lnSpc>
                  <a:spcPct val="106000"/>
                </a:lnSpc>
                <a:buClr>
                  <a:schemeClr val="tx1"/>
                </a:buClr>
                <a:buFont typeface="Wingdings 2" pitchFamily="18" charset="2"/>
                <a:buNone/>
              </a:pPr>
              <a:r>
                <a:rPr lang="en-GB" sz="1400" dirty="0">
                  <a:ea typeface="MS PGothic" pitchFamily="34" charset="-128"/>
                </a:rPr>
                <a:t>Other Performance Factors</a:t>
              </a:r>
            </a:p>
          </p:txBody>
        </p:sp>
        <p:sp>
          <p:nvSpPr>
            <p:cNvPr id="57358" name="Line 15"/>
            <p:cNvSpPr>
              <a:spLocks noChangeShapeType="1"/>
            </p:cNvSpPr>
            <p:nvPr/>
          </p:nvSpPr>
          <p:spPr bwMode="gray">
            <a:xfrm>
              <a:off x="474663" y="1516730"/>
              <a:ext cx="8066087" cy="0"/>
            </a:xfrm>
            <a:prstGeom prst="line">
              <a:avLst/>
            </a:prstGeom>
            <a:noFill/>
            <a:ln w="12700" cap="rnd">
              <a:solidFill>
                <a:schemeClr val="accent1"/>
              </a:solidFill>
              <a:round/>
              <a:headEnd/>
              <a:tailEnd/>
            </a:ln>
          </p:spPr>
          <p:txBody>
            <a:bodyPr wrap="none" anchor="ctr" anchorCtr="1"/>
            <a:lstStyle/>
            <a:p>
              <a:endParaRPr lang="en-US" dirty="0"/>
            </a:p>
          </p:txBody>
        </p:sp>
        <p:sp>
          <p:nvSpPr>
            <p:cNvPr id="57359" name="Oval 8"/>
            <p:cNvSpPr>
              <a:spLocks noChangeArrowheads="1"/>
            </p:cNvSpPr>
            <p:nvPr/>
          </p:nvSpPr>
          <p:spPr bwMode="gray">
            <a:xfrm flipH="1">
              <a:off x="3625850" y="5381625"/>
              <a:ext cx="1882775" cy="876300"/>
            </a:xfrm>
            <a:prstGeom prst="ellipse">
              <a:avLst/>
            </a:prstGeom>
            <a:solidFill>
              <a:schemeClr val="bg1"/>
            </a:solidFill>
            <a:ln w="9525" algn="ctr">
              <a:solidFill>
                <a:schemeClr val="accent1"/>
              </a:solidFill>
              <a:round/>
              <a:headEnd/>
              <a:tailEnd/>
            </a:ln>
          </p:spPr>
          <p:txBody>
            <a:bodyPr lIns="18000" tIns="18000" rIns="18000" bIns="18000" anchor="ctr" anchorCtr="1"/>
            <a:lstStyle/>
            <a:p>
              <a:pPr algn="ctr">
                <a:lnSpc>
                  <a:spcPct val="106000"/>
                </a:lnSpc>
                <a:buClr>
                  <a:schemeClr val="tx1"/>
                </a:buClr>
                <a:buFont typeface="Wingdings 2" pitchFamily="18" charset="2"/>
                <a:buNone/>
              </a:pPr>
              <a:r>
                <a:rPr lang="en-GB" sz="1400" dirty="0">
                  <a:ea typeface="MS PGothic" pitchFamily="34" charset="-128"/>
                </a:rPr>
                <a:t>Organizational PRA</a:t>
              </a:r>
            </a:p>
          </p:txBody>
        </p:sp>
        <p:sp>
          <p:nvSpPr>
            <p:cNvPr id="57360" name="AutoShape 4"/>
            <p:cNvSpPr>
              <a:spLocks noChangeArrowheads="1"/>
            </p:cNvSpPr>
            <p:nvPr/>
          </p:nvSpPr>
          <p:spPr bwMode="auto">
            <a:xfrm flipV="1">
              <a:off x="3830701" y="2971800"/>
              <a:ext cx="1500188" cy="142875"/>
            </a:xfrm>
            <a:prstGeom prst="triangle">
              <a:avLst>
                <a:gd name="adj" fmla="val 50000"/>
              </a:avLst>
            </a:prstGeom>
            <a:solidFill>
              <a:srgbClr val="8099CC"/>
            </a:solidFill>
            <a:ln w="6350" algn="ctr">
              <a:noFill/>
              <a:miter lim="800000"/>
              <a:headEnd/>
              <a:tailEnd/>
            </a:ln>
          </p:spPr>
          <p:txBody>
            <a:bodyPr rot="10800000" tIns="91440" bIns="91440" anchor="ctr"/>
            <a:lstStyle/>
            <a:p>
              <a:pPr algn="ctr"/>
              <a:endParaRPr lang="en-GB" sz="1400" dirty="0"/>
            </a:p>
          </p:txBody>
        </p:sp>
        <p:sp>
          <p:nvSpPr>
            <p:cNvPr id="57361" name="AutoShape 4"/>
            <p:cNvSpPr>
              <a:spLocks noChangeArrowheads="1"/>
            </p:cNvSpPr>
            <p:nvPr/>
          </p:nvSpPr>
          <p:spPr bwMode="auto">
            <a:xfrm>
              <a:off x="6120384" y="4900613"/>
              <a:ext cx="2679700" cy="241300"/>
            </a:xfrm>
            <a:prstGeom prst="triangle">
              <a:avLst>
                <a:gd name="adj" fmla="val 50000"/>
              </a:avLst>
            </a:prstGeom>
            <a:solidFill>
              <a:srgbClr val="8099CC"/>
            </a:solidFill>
            <a:ln w="6350" algn="ctr">
              <a:noFill/>
              <a:miter lim="800000"/>
              <a:headEnd/>
              <a:tailEnd/>
            </a:ln>
          </p:spPr>
          <p:txBody>
            <a:bodyPr rot="10800000" tIns="91440" bIns="91440" anchor="ctr"/>
            <a:lstStyle/>
            <a:p>
              <a:pPr algn="ctr"/>
              <a:endParaRPr lang="en-GB" sz="1400" dirty="0"/>
            </a:p>
          </p:txBody>
        </p:sp>
        <p:sp>
          <p:nvSpPr>
            <p:cNvPr id="57362" name="AutoShape 4"/>
            <p:cNvSpPr>
              <a:spLocks noChangeArrowheads="1"/>
            </p:cNvSpPr>
            <p:nvPr/>
          </p:nvSpPr>
          <p:spPr bwMode="auto">
            <a:xfrm>
              <a:off x="365760" y="4873625"/>
              <a:ext cx="2679700" cy="241300"/>
            </a:xfrm>
            <a:prstGeom prst="triangle">
              <a:avLst>
                <a:gd name="adj" fmla="val 50000"/>
              </a:avLst>
            </a:prstGeom>
            <a:solidFill>
              <a:srgbClr val="8099CC"/>
            </a:solidFill>
            <a:ln w="6350" algn="ctr">
              <a:noFill/>
              <a:miter lim="800000"/>
              <a:headEnd/>
              <a:tailEnd/>
            </a:ln>
          </p:spPr>
          <p:txBody>
            <a:bodyPr rot="10800000" tIns="91440" bIns="91440" anchor="ctr"/>
            <a:lstStyle/>
            <a:p>
              <a:pPr algn="ctr"/>
              <a:endParaRPr lang="en-GB" sz="1400" dirty="0"/>
            </a:p>
          </p:txBody>
        </p:sp>
        <p:sp>
          <p:nvSpPr>
            <p:cNvPr id="57363" name="AutoShape 4"/>
            <p:cNvSpPr>
              <a:spLocks noChangeArrowheads="1"/>
            </p:cNvSpPr>
            <p:nvPr/>
          </p:nvSpPr>
          <p:spPr bwMode="auto">
            <a:xfrm flipV="1">
              <a:off x="3222625" y="5087938"/>
              <a:ext cx="2679700" cy="241300"/>
            </a:xfrm>
            <a:prstGeom prst="triangle">
              <a:avLst>
                <a:gd name="adj" fmla="val 50000"/>
              </a:avLst>
            </a:prstGeom>
            <a:solidFill>
              <a:srgbClr val="8099CC"/>
            </a:solidFill>
            <a:ln w="6350" algn="ctr">
              <a:noFill/>
              <a:miter lim="800000"/>
              <a:headEnd/>
              <a:tailEnd/>
            </a:ln>
          </p:spPr>
          <p:txBody>
            <a:bodyPr rot="10800000" tIns="91440" bIns="91440" anchor="ctr"/>
            <a:lstStyle/>
            <a:p>
              <a:pPr algn="ctr"/>
              <a:endParaRPr lang="en-GB" sz="1400" dirty="0"/>
            </a:p>
          </p:txBody>
        </p:sp>
        <p:sp>
          <p:nvSpPr>
            <p:cNvPr id="57364" name="Oval 8"/>
            <p:cNvSpPr>
              <a:spLocks noChangeArrowheads="1"/>
            </p:cNvSpPr>
            <p:nvPr/>
          </p:nvSpPr>
          <p:spPr bwMode="gray">
            <a:xfrm flipH="1">
              <a:off x="3625850" y="4302125"/>
              <a:ext cx="1882775" cy="876300"/>
            </a:xfrm>
            <a:prstGeom prst="ellipse">
              <a:avLst/>
            </a:prstGeom>
            <a:solidFill>
              <a:schemeClr val="bg1"/>
            </a:solidFill>
            <a:ln w="9525" algn="ctr">
              <a:solidFill>
                <a:schemeClr val="accent1"/>
              </a:solidFill>
              <a:round/>
              <a:headEnd/>
              <a:tailEnd/>
            </a:ln>
          </p:spPr>
          <p:txBody>
            <a:bodyPr lIns="18000" tIns="18000" rIns="18000" bIns="18000" anchor="ctr" anchorCtr="1"/>
            <a:lstStyle/>
            <a:p>
              <a:pPr algn="ctr">
                <a:lnSpc>
                  <a:spcPct val="106000"/>
                </a:lnSpc>
                <a:buClr>
                  <a:schemeClr val="tx1"/>
                </a:buClr>
                <a:buFont typeface="Wingdings 2" pitchFamily="18" charset="2"/>
                <a:buNone/>
              </a:pPr>
              <a:r>
                <a:rPr lang="en-GB" sz="1400" dirty="0" smtClean="0">
                  <a:ea typeface="MS PGothic" pitchFamily="34" charset="-128"/>
                </a:rPr>
                <a:t>Pay Pool  </a:t>
              </a:r>
              <a:r>
                <a:rPr lang="en-GB" sz="1400" dirty="0">
                  <a:ea typeface="MS PGothic" pitchFamily="34" charset="-128"/>
                </a:rPr>
                <a:t>Manager / </a:t>
              </a:r>
              <a:r>
                <a:rPr lang="en-GB" sz="1400" dirty="0" smtClean="0">
                  <a:ea typeface="MS PGothic" pitchFamily="34" charset="-128"/>
                </a:rPr>
                <a:t>Pay Pool Panel </a:t>
              </a:r>
              <a:r>
                <a:rPr lang="en-GB" sz="1400" dirty="0">
                  <a:ea typeface="MS PGothic" pitchFamily="34" charset="-128"/>
                </a:rPr>
                <a:t>Review</a:t>
              </a:r>
            </a:p>
          </p:txBody>
        </p:sp>
        <p:sp>
          <p:nvSpPr>
            <p:cNvPr id="57365" name="Oval 8"/>
            <p:cNvSpPr>
              <a:spLocks noChangeArrowheads="1"/>
            </p:cNvSpPr>
            <p:nvPr/>
          </p:nvSpPr>
          <p:spPr bwMode="gray">
            <a:xfrm flipH="1">
              <a:off x="3625850" y="3167063"/>
              <a:ext cx="1882775" cy="876300"/>
            </a:xfrm>
            <a:prstGeom prst="ellipse">
              <a:avLst/>
            </a:prstGeom>
            <a:solidFill>
              <a:schemeClr val="bg1"/>
            </a:solidFill>
            <a:ln w="9525" algn="ctr">
              <a:solidFill>
                <a:schemeClr val="accent1"/>
              </a:solidFill>
              <a:round/>
              <a:headEnd/>
              <a:tailEnd/>
            </a:ln>
          </p:spPr>
          <p:txBody>
            <a:bodyPr lIns="18000" tIns="18000" rIns="18000" bIns="18000" anchor="ctr" anchorCtr="1"/>
            <a:lstStyle/>
            <a:p>
              <a:pPr algn="ctr">
                <a:lnSpc>
                  <a:spcPct val="106000"/>
                </a:lnSpc>
                <a:buClr>
                  <a:schemeClr val="tx1"/>
                </a:buClr>
                <a:buFont typeface="Wingdings 2" pitchFamily="18" charset="2"/>
                <a:buNone/>
              </a:pPr>
              <a:r>
                <a:rPr lang="en-GB" sz="1400" dirty="0">
                  <a:ea typeface="MS PGothic" pitchFamily="34" charset="-128"/>
                </a:rPr>
                <a:t>Performance-Based </a:t>
              </a:r>
              <a:r>
                <a:rPr lang="en-GB" sz="1400" dirty="0" smtClean="0">
                  <a:ea typeface="MS PGothic" pitchFamily="34" charset="-128"/>
                </a:rPr>
                <a:t>Compensation </a:t>
              </a:r>
              <a:r>
                <a:rPr lang="en-GB" sz="1400" dirty="0">
                  <a:ea typeface="MS PGothic" pitchFamily="34" charset="-128"/>
                </a:rPr>
                <a:t>Algorithm</a:t>
              </a:r>
            </a:p>
          </p:txBody>
        </p:sp>
        <p:sp>
          <p:nvSpPr>
            <p:cNvPr id="57366" name="Oval 10"/>
            <p:cNvSpPr>
              <a:spLocks noChangeArrowheads="1"/>
            </p:cNvSpPr>
            <p:nvPr/>
          </p:nvSpPr>
          <p:spPr bwMode="gray">
            <a:xfrm flipH="1">
              <a:off x="5554663" y="2679700"/>
              <a:ext cx="1882775" cy="876300"/>
            </a:xfrm>
            <a:prstGeom prst="ellipse">
              <a:avLst/>
            </a:prstGeom>
            <a:solidFill>
              <a:schemeClr val="bg1"/>
            </a:solidFill>
            <a:ln w="9525" algn="ctr">
              <a:solidFill>
                <a:schemeClr val="accent1"/>
              </a:solidFill>
              <a:round/>
              <a:headEnd/>
              <a:tailEnd/>
            </a:ln>
          </p:spPr>
          <p:txBody>
            <a:bodyPr lIns="18000" tIns="18000" rIns="18000" bIns="18000" anchor="ctr" anchorCtr="1"/>
            <a:lstStyle/>
            <a:p>
              <a:pPr algn="ctr">
                <a:lnSpc>
                  <a:spcPct val="106000"/>
                </a:lnSpc>
                <a:buClr>
                  <a:schemeClr val="tx1"/>
                </a:buClr>
                <a:buFont typeface="Wingdings 2" pitchFamily="18" charset="2"/>
                <a:buNone/>
              </a:pPr>
              <a:r>
                <a:rPr lang="en-GB" sz="1400" dirty="0">
                  <a:ea typeface="MS PGothic" pitchFamily="34" charset="-128"/>
                </a:rPr>
                <a:t>Business Rules</a:t>
              </a:r>
            </a:p>
          </p:txBody>
        </p:sp>
      </p:grpSp>
      <p:sp>
        <p:nvSpPr>
          <p:cNvPr id="27" name="Date Placeholder 26"/>
          <p:cNvSpPr>
            <a:spLocks noGrp="1"/>
          </p:cNvSpPr>
          <p:nvPr>
            <p:ph type="dt" sz="half" idx="10"/>
          </p:nvPr>
        </p:nvSpPr>
        <p:spPr>
          <a:xfrm>
            <a:off x="0" y="6619875"/>
            <a:ext cx="2133600" cy="476250"/>
          </a:xfrm>
        </p:spPr>
        <p:txBody>
          <a:bodyPr/>
          <a:lstStyle/>
          <a:p>
            <a:pPr>
              <a:defRPr/>
            </a:pPr>
            <a:r>
              <a:rPr lang="en-US" dirty="0" smtClean="0"/>
              <a:t>Updated  </a:t>
            </a:r>
            <a:r>
              <a:rPr lang="en-US" dirty="0" smtClean="0"/>
              <a:t>Oct 2022</a:t>
            </a:r>
            <a:endParaRPr lang="en-US" dirty="0"/>
          </a:p>
        </p:txBody>
      </p:sp>
    </p:spTree>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defRPr/>
            </a:pPr>
            <a:r>
              <a:rPr lang="en-US" dirty="0" smtClean="0">
                <a:solidFill>
                  <a:schemeClr val="tx1"/>
                </a:solidFill>
                <a:latin typeface="+mn-lt"/>
              </a:rPr>
              <a:t>Determining the Pay Pool Budget</a:t>
            </a:r>
            <a:endParaRPr lang="en-US" dirty="0">
              <a:solidFill>
                <a:schemeClr val="tx1"/>
              </a:solidFill>
              <a:latin typeface="+mn-lt"/>
            </a:endParaRPr>
          </a:p>
        </p:txBody>
      </p:sp>
      <p:graphicFrame>
        <p:nvGraphicFramePr>
          <p:cNvPr id="5" name="Content Placeholder 4"/>
          <p:cNvGraphicFramePr>
            <a:graphicFrameLocks noGrp="1"/>
          </p:cNvGraphicFramePr>
          <p:nvPr>
            <p:ph idx="1"/>
          </p:nvPr>
        </p:nvGraphicFramePr>
        <p:xfrm>
          <a:off x="838200" y="1600200"/>
          <a:ext cx="7620000" cy="28194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Content Placeholder 2"/>
          <p:cNvSpPr txBox="1">
            <a:spLocks/>
          </p:cNvSpPr>
          <p:nvPr/>
        </p:nvSpPr>
        <p:spPr>
          <a:xfrm>
            <a:off x="838200" y="4343400"/>
            <a:ext cx="7620000" cy="2365248"/>
          </a:xfrm>
          <a:prstGeom prst="rect">
            <a:avLst/>
          </a:prstGeom>
          <a:noFill/>
          <a:ln>
            <a:noFill/>
          </a:ln>
          <a:scene3d>
            <a:camera prst="orthographicFront">
              <a:rot lat="0" lon="0" rev="0"/>
            </a:camera>
            <a:lightRig rig="threePt" dir="t">
              <a:rot lat="0" lon="0" rev="0"/>
            </a:lightRig>
          </a:scene3d>
        </p:spPr>
        <p:style>
          <a:lnRef idx="0">
            <a:schemeClr val="accent2"/>
          </a:lnRef>
          <a:fillRef idx="3">
            <a:schemeClr val="accent2"/>
          </a:fillRef>
          <a:effectRef idx="3">
            <a:schemeClr val="accent2"/>
          </a:effectRef>
          <a:fontRef idx="minor">
            <a:schemeClr val="lt1"/>
          </a:fontRef>
        </p:style>
        <p:txBody>
          <a:bodyPr/>
          <a:lstStyle/>
          <a:p>
            <a:pPr marL="0" lvl="1" fontAlgn="auto">
              <a:spcBef>
                <a:spcPts val="600"/>
              </a:spcBef>
              <a:spcAft>
                <a:spcPts val="600"/>
              </a:spcAft>
              <a:defRPr/>
            </a:pPr>
            <a:r>
              <a:rPr lang="en-US" sz="2000" dirty="0">
                <a:solidFill>
                  <a:sysClr val="windowText" lastClr="000000"/>
                </a:solidFill>
                <a:cs typeface="Arial" pitchFamily="34" charset="0"/>
              </a:rPr>
              <a:t>Example:      </a:t>
            </a:r>
          </a:p>
          <a:p>
            <a:pPr marL="0" lvl="1" algn="ctr" fontAlgn="auto">
              <a:spcBef>
                <a:spcPts val="600"/>
              </a:spcBef>
              <a:spcAft>
                <a:spcPts val="600"/>
              </a:spcAft>
              <a:defRPr/>
            </a:pPr>
            <a:r>
              <a:rPr lang="en-US" sz="1600" dirty="0">
                <a:solidFill>
                  <a:sysClr val="windowText" lastClr="000000"/>
                </a:solidFill>
                <a:cs typeface="Arial" pitchFamily="34" charset="0"/>
              </a:rPr>
              <a:t>50 employee base salaries in one </a:t>
            </a:r>
            <a:r>
              <a:rPr lang="en-US" sz="1600" dirty="0" smtClean="0">
                <a:solidFill>
                  <a:sysClr val="windowText" lastClr="000000"/>
                </a:solidFill>
                <a:cs typeface="Arial" pitchFamily="34" charset="0"/>
              </a:rPr>
              <a:t>Pay Pool </a:t>
            </a:r>
            <a:r>
              <a:rPr lang="en-US" sz="1600" dirty="0">
                <a:solidFill>
                  <a:sysClr val="windowText" lastClr="000000"/>
                </a:solidFill>
                <a:cs typeface="Arial" pitchFamily="34" charset="0"/>
              </a:rPr>
              <a:t>total </a:t>
            </a:r>
            <a:r>
              <a:rPr lang="en-US" sz="1600" dirty="0" smtClean="0">
                <a:solidFill>
                  <a:sysClr val="windowText" lastClr="000000"/>
                </a:solidFill>
                <a:cs typeface="Arial" pitchFamily="34" charset="0"/>
              </a:rPr>
              <a:t>$5M</a:t>
            </a:r>
            <a:endParaRPr lang="en-US" sz="1600" dirty="0">
              <a:solidFill>
                <a:sysClr val="windowText" lastClr="000000"/>
              </a:solidFill>
              <a:cs typeface="Arial" pitchFamily="34" charset="0"/>
            </a:endParaRPr>
          </a:p>
          <a:p>
            <a:pPr marL="0" lvl="1" algn="ctr" fontAlgn="auto">
              <a:spcBef>
                <a:spcPts val="600"/>
              </a:spcBef>
              <a:spcAft>
                <a:spcPts val="600"/>
              </a:spcAft>
              <a:defRPr/>
            </a:pPr>
            <a:r>
              <a:rPr lang="en-US" sz="1600" dirty="0">
                <a:solidFill>
                  <a:sysClr val="windowText" lastClr="000000"/>
                </a:solidFill>
                <a:cs typeface="Arial" pitchFamily="34" charset="0"/>
              </a:rPr>
              <a:t>Command selects </a:t>
            </a:r>
            <a:r>
              <a:rPr lang="en-US" sz="1600" dirty="0" smtClean="0">
                <a:solidFill>
                  <a:sysClr val="windowText" lastClr="000000"/>
                </a:solidFill>
                <a:cs typeface="Arial" pitchFamily="34" charset="0"/>
              </a:rPr>
              <a:t>Pay Pool </a:t>
            </a:r>
            <a:r>
              <a:rPr lang="en-US" sz="1600" dirty="0">
                <a:solidFill>
                  <a:sysClr val="windowText" lastClr="000000"/>
                </a:solidFill>
                <a:cs typeface="Arial" pitchFamily="34" charset="0"/>
              </a:rPr>
              <a:t>budget percentage of </a:t>
            </a:r>
            <a:r>
              <a:rPr lang="en-US" sz="1600" dirty="0" smtClean="0">
                <a:solidFill>
                  <a:sysClr val="windowText" lastClr="000000"/>
                </a:solidFill>
                <a:cs typeface="Arial" pitchFamily="34" charset="0"/>
              </a:rPr>
              <a:t>0.17%</a:t>
            </a:r>
            <a:endParaRPr lang="en-US" sz="1600" dirty="0">
              <a:solidFill>
                <a:sysClr val="windowText" lastClr="000000"/>
              </a:solidFill>
              <a:cs typeface="Arial" pitchFamily="34" charset="0"/>
            </a:endParaRPr>
          </a:p>
          <a:p>
            <a:pPr marL="0" lvl="1" algn="ctr" fontAlgn="auto">
              <a:spcBef>
                <a:spcPts val="600"/>
              </a:spcBef>
              <a:spcAft>
                <a:spcPts val="600"/>
              </a:spcAft>
              <a:defRPr/>
            </a:pPr>
            <a:r>
              <a:rPr lang="en-US" sz="1600" dirty="0" smtClean="0">
                <a:solidFill>
                  <a:sysClr val="windowText" lastClr="000000"/>
                </a:solidFill>
                <a:cs typeface="Arial" pitchFamily="34" charset="0"/>
              </a:rPr>
              <a:t>0.17% </a:t>
            </a:r>
            <a:r>
              <a:rPr lang="en-US" sz="1600" dirty="0">
                <a:solidFill>
                  <a:sysClr val="windowText" lastClr="000000"/>
                </a:solidFill>
                <a:cs typeface="Arial" pitchFamily="34" charset="0"/>
              </a:rPr>
              <a:t>x </a:t>
            </a:r>
            <a:r>
              <a:rPr lang="en-US" sz="1600" dirty="0" smtClean="0">
                <a:solidFill>
                  <a:sysClr val="windowText" lastClr="000000"/>
                </a:solidFill>
                <a:cs typeface="Arial" pitchFamily="34" charset="0"/>
              </a:rPr>
              <a:t>$5 million</a:t>
            </a:r>
            <a:r>
              <a:rPr lang="en-US" sz="1600" dirty="0">
                <a:solidFill>
                  <a:sysClr val="windowText" lastClr="000000"/>
                </a:solidFill>
                <a:cs typeface="Arial" pitchFamily="34" charset="0"/>
              </a:rPr>
              <a:t>= </a:t>
            </a:r>
            <a:r>
              <a:rPr lang="en-US" sz="1600" dirty="0" smtClean="0">
                <a:solidFill>
                  <a:sysClr val="windowText" lastClr="000000"/>
                </a:solidFill>
                <a:cs typeface="Arial" pitchFamily="34" charset="0"/>
              </a:rPr>
              <a:t>$8,500</a:t>
            </a:r>
            <a:endParaRPr lang="en-US" sz="1600" dirty="0">
              <a:solidFill>
                <a:sysClr val="windowText" lastClr="000000"/>
              </a:solidFill>
              <a:cs typeface="Arial" pitchFamily="34" charset="0"/>
            </a:endParaRPr>
          </a:p>
          <a:p>
            <a:pPr marL="0" lvl="1" algn="ctr" fontAlgn="auto">
              <a:spcBef>
                <a:spcPts val="600"/>
              </a:spcBef>
              <a:spcAft>
                <a:spcPts val="600"/>
              </a:spcAft>
              <a:defRPr/>
            </a:pPr>
            <a:r>
              <a:rPr lang="en-US" sz="1600" b="1" dirty="0" smtClean="0">
                <a:solidFill>
                  <a:srgbClr val="00B050"/>
                </a:solidFill>
                <a:cs typeface="Arial" pitchFamily="34" charset="0"/>
              </a:rPr>
              <a:t>Pay Pool </a:t>
            </a:r>
            <a:r>
              <a:rPr lang="en-US" sz="1600" b="1" dirty="0">
                <a:solidFill>
                  <a:srgbClr val="00B050"/>
                </a:solidFill>
                <a:cs typeface="Arial" pitchFamily="34" charset="0"/>
              </a:rPr>
              <a:t>Budget </a:t>
            </a:r>
            <a:r>
              <a:rPr lang="en-US" sz="1600" b="1" dirty="0" smtClean="0">
                <a:solidFill>
                  <a:srgbClr val="00B050"/>
                </a:solidFill>
                <a:cs typeface="Arial" pitchFamily="34" charset="0"/>
              </a:rPr>
              <a:t>for </a:t>
            </a:r>
            <a:r>
              <a:rPr lang="en-US" sz="1600" b="1" dirty="0">
                <a:solidFill>
                  <a:srgbClr val="00B050"/>
                </a:solidFill>
                <a:cs typeface="Arial" pitchFamily="34" charset="0"/>
              </a:rPr>
              <a:t>base-pay increase monetary </a:t>
            </a:r>
            <a:r>
              <a:rPr lang="en-US" sz="1600" b="1" dirty="0">
                <a:solidFill>
                  <a:srgbClr val="00B050"/>
                </a:solidFill>
                <a:cs typeface="Arial" pitchFamily="34" charset="0"/>
              </a:rPr>
              <a:t>awards </a:t>
            </a:r>
            <a:r>
              <a:rPr lang="en-US" sz="1600" b="1" dirty="0" smtClean="0">
                <a:solidFill>
                  <a:srgbClr val="00B050"/>
                </a:solidFill>
                <a:cs typeface="Arial" pitchFamily="34" charset="0"/>
              </a:rPr>
              <a:t>= </a:t>
            </a:r>
            <a:r>
              <a:rPr lang="en-US" sz="1600" b="1" dirty="0" smtClean="0">
                <a:solidFill>
                  <a:srgbClr val="00B050"/>
                </a:solidFill>
                <a:cs typeface="Arial" pitchFamily="34" charset="0"/>
              </a:rPr>
              <a:t>$8,500 </a:t>
            </a:r>
            <a:r>
              <a:rPr lang="en-US" sz="1600" b="1" i="1" u="sng" dirty="0">
                <a:solidFill>
                  <a:srgbClr val="00B050"/>
                </a:solidFill>
                <a:cs typeface="Arial" pitchFamily="34" charset="0"/>
              </a:rPr>
              <a:t>for that </a:t>
            </a:r>
            <a:r>
              <a:rPr lang="en-US" sz="1600" b="1" i="1" u="sng" dirty="0" smtClean="0">
                <a:solidFill>
                  <a:srgbClr val="00B050"/>
                </a:solidFill>
                <a:cs typeface="Arial" pitchFamily="34" charset="0"/>
              </a:rPr>
              <a:t>pay pool</a:t>
            </a:r>
            <a:endParaRPr lang="en-US" sz="1600" b="1" i="1" u="sng" dirty="0">
              <a:solidFill>
                <a:srgbClr val="00B050"/>
              </a:solidFill>
              <a:cs typeface="Arial" pitchFamily="34" charset="0"/>
            </a:endParaRPr>
          </a:p>
          <a:p>
            <a:pPr marL="514350" indent="-514350" eaLnBrk="0" hangingPunct="0">
              <a:spcBef>
                <a:spcPts val="600"/>
              </a:spcBef>
              <a:spcAft>
                <a:spcPts val="600"/>
              </a:spcAft>
              <a:defRPr/>
            </a:pPr>
            <a:endParaRPr lang="en-US" sz="1600" kern="0" dirty="0">
              <a:solidFill>
                <a:srgbClr val="081D54"/>
              </a:solidFill>
              <a:cs typeface="Arial" pitchFamily="34" charset="0"/>
            </a:endParaRPr>
          </a:p>
          <a:p>
            <a:pPr fontAlgn="auto">
              <a:spcBef>
                <a:spcPts val="600"/>
              </a:spcBef>
              <a:spcAft>
                <a:spcPts val="600"/>
              </a:spcAft>
              <a:defRPr/>
            </a:pPr>
            <a:endParaRPr lang="en-US" sz="1600" dirty="0">
              <a:solidFill>
                <a:prstClr val="black"/>
              </a:solidFill>
              <a:cs typeface="Arial" pitchFamily="34" charset="0"/>
            </a:endParaRPr>
          </a:p>
        </p:txBody>
      </p:sp>
      <p:sp>
        <p:nvSpPr>
          <p:cNvPr id="8" name="Date Placeholder 7"/>
          <p:cNvSpPr>
            <a:spLocks noGrp="1"/>
          </p:cNvSpPr>
          <p:nvPr>
            <p:ph type="dt" sz="half" idx="10"/>
          </p:nvPr>
        </p:nvSpPr>
        <p:spPr>
          <a:xfrm>
            <a:off x="457200" y="6470523"/>
            <a:ext cx="2133600" cy="476250"/>
          </a:xfrm>
        </p:spPr>
        <p:txBody>
          <a:bodyPr/>
          <a:lstStyle/>
          <a:p>
            <a:pPr>
              <a:defRPr/>
            </a:pPr>
            <a:r>
              <a:rPr lang="en-US" dirty="0" smtClean="0"/>
              <a:t>Updated  </a:t>
            </a:r>
            <a:r>
              <a:rPr lang="en-US" dirty="0" smtClean="0"/>
              <a:t>Oct 2022</a:t>
            </a:r>
            <a:endParaRPr lang="en-US"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87" name="Straight Arrow Connector 86"/>
          <p:cNvCxnSpPr/>
          <p:nvPr/>
        </p:nvCxnSpPr>
        <p:spPr>
          <a:xfrm rot="10800000" flipH="1">
            <a:off x="3551238" y="4800600"/>
            <a:ext cx="334962" cy="1588"/>
          </a:xfrm>
          <a:prstGeom prst="straightConnector1">
            <a:avLst/>
          </a:prstGeom>
          <a:ln>
            <a:tailEnd type="arrow"/>
          </a:ln>
        </p:spPr>
        <p:style>
          <a:lnRef idx="3">
            <a:schemeClr val="accent5"/>
          </a:lnRef>
          <a:fillRef idx="0">
            <a:schemeClr val="accent5"/>
          </a:fillRef>
          <a:effectRef idx="2">
            <a:schemeClr val="accent5"/>
          </a:effectRef>
          <a:fontRef idx="minor">
            <a:schemeClr val="tx1"/>
          </a:fontRef>
        </p:style>
      </p:cxnSp>
      <p:cxnSp>
        <p:nvCxnSpPr>
          <p:cNvPr id="86" name="Straight Arrow Connector 85"/>
          <p:cNvCxnSpPr/>
          <p:nvPr/>
        </p:nvCxnSpPr>
        <p:spPr>
          <a:xfrm rot="10800000" flipH="1">
            <a:off x="1646238" y="4800600"/>
            <a:ext cx="334962" cy="1588"/>
          </a:xfrm>
          <a:prstGeom prst="straightConnector1">
            <a:avLst/>
          </a:prstGeom>
          <a:ln>
            <a:tailEnd type="arrow"/>
          </a:ln>
        </p:spPr>
        <p:style>
          <a:lnRef idx="3">
            <a:schemeClr val="accent5"/>
          </a:lnRef>
          <a:fillRef idx="0">
            <a:schemeClr val="accent5"/>
          </a:fillRef>
          <a:effectRef idx="2">
            <a:schemeClr val="accent5"/>
          </a:effectRef>
          <a:fontRef idx="minor">
            <a:schemeClr val="tx1"/>
          </a:fontRef>
        </p:style>
      </p:cxnSp>
      <p:sp>
        <p:nvSpPr>
          <p:cNvPr id="40" name="Left Brace 39"/>
          <p:cNvSpPr/>
          <p:nvPr/>
        </p:nvSpPr>
        <p:spPr>
          <a:xfrm>
            <a:off x="5486400" y="4267200"/>
            <a:ext cx="228600" cy="1066800"/>
          </a:xfrm>
          <a:prstGeom prst="leftBrace">
            <a:avLst/>
          </a:prstGeom>
          <a:ln/>
        </p:spPr>
        <p:style>
          <a:lnRef idx="3">
            <a:schemeClr val="accent5"/>
          </a:lnRef>
          <a:fillRef idx="0">
            <a:schemeClr val="accent5"/>
          </a:fillRef>
          <a:effectRef idx="2">
            <a:schemeClr val="accent5"/>
          </a:effectRef>
          <a:fontRef idx="minor">
            <a:schemeClr val="tx1"/>
          </a:fontRef>
        </p:style>
        <p:txBody>
          <a:bodyPr anchor="ctr"/>
          <a:lstStyle/>
          <a:p>
            <a:pPr algn="ctr" fontAlgn="auto">
              <a:spcBef>
                <a:spcPts val="0"/>
              </a:spcBef>
              <a:spcAft>
                <a:spcPts val="0"/>
              </a:spcAft>
              <a:defRPr/>
            </a:pPr>
            <a:endParaRPr lang="en-US" dirty="0">
              <a:solidFill>
                <a:prstClr val="black"/>
              </a:solidFill>
            </a:endParaRPr>
          </a:p>
        </p:txBody>
      </p:sp>
      <p:sp>
        <p:nvSpPr>
          <p:cNvPr id="10244" name="Oval 35"/>
          <p:cNvSpPr>
            <a:spLocks noChangeArrowheads="1"/>
          </p:cNvSpPr>
          <p:nvPr/>
        </p:nvSpPr>
        <p:spPr bwMode="auto">
          <a:xfrm>
            <a:off x="7347857" y="3747406"/>
            <a:ext cx="1796143" cy="1583871"/>
          </a:xfrm>
          <a:prstGeom prst="ellipse">
            <a:avLst/>
          </a:prstGeom>
          <a:solidFill>
            <a:schemeClr val="accent4">
              <a:lumMod val="40000"/>
              <a:lumOff val="60000"/>
            </a:schemeClr>
          </a:solidFill>
          <a:ln w="28575" algn="ctr">
            <a:solidFill>
              <a:schemeClr val="tx1"/>
            </a:solidFill>
            <a:miter lim="800000"/>
            <a:headEnd/>
            <a:tailEnd/>
          </a:ln>
        </p:spPr>
        <p:txBody>
          <a:bodyPr anchor="ctr"/>
          <a:lstStyle/>
          <a:p>
            <a:pPr algn="ctr"/>
            <a:r>
              <a:rPr lang="en-US" sz="1000" b="1" dirty="0">
                <a:solidFill>
                  <a:srgbClr val="1F497D"/>
                </a:solidFill>
              </a:rPr>
              <a:t>Employees </a:t>
            </a:r>
            <a:endParaRPr lang="en-US" sz="1000" dirty="0"/>
          </a:p>
          <a:p>
            <a:pPr algn="ctr"/>
            <a:r>
              <a:rPr lang="en-US" sz="1000" b="1" dirty="0" smtClean="0">
                <a:solidFill>
                  <a:srgbClr val="1F497D"/>
                </a:solidFill>
              </a:rPr>
              <a:t>base-pay </a:t>
            </a:r>
            <a:r>
              <a:rPr lang="en-US" sz="1000" b="1" dirty="0" smtClean="0">
                <a:solidFill>
                  <a:srgbClr val="1F497D"/>
                </a:solidFill>
              </a:rPr>
              <a:t>increase monetary award effective </a:t>
            </a:r>
            <a:r>
              <a:rPr lang="en-US" sz="1000" b="1" dirty="0">
                <a:solidFill>
                  <a:srgbClr val="1F497D"/>
                </a:solidFill>
              </a:rPr>
              <a:t>date </a:t>
            </a:r>
          </a:p>
        </p:txBody>
      </p:sp>
      <p:sp>
        <p:nvSpPr>
          <p:cNvPr id="59398" name="AutoShape 13"/>
          <p:cNvSpPr>
            <a:spLocks noChangeArrowheads="1"/>
          </p:cNvSpPr>
          <p:nvPr/>
        </p:nvSpPr>
        <p:spPr bwMode="auto">
          <a:xfrm>
            <a:off x="76200" y="4241800"/>
            <a:ext cx="1633538" cy="1236436"/>
          </a:xfrm>
          <a:prstGeom prst="roundRect">
            <a:avLst>
              <a:gd name="adj" fmla="val 10764"/>
            </a:avLst>
          </a:prstGeom>
          <a:solidFill>
            <a:srgbClr val="92D050">
              <a:alpha val="54117"/>
            </a:srgbClr>
          </a:solidFill>
          <a:ln w="28575">
            <a:solidFill>
              <a:schemeClr val="tx1"/>
            </a:solidFill>
            <a:round/>
            <a:headEnd/>
            <a:tailEnd/>
          </a:ln>
        </p:spPr>
        <p:txBody>
          <a:bodyPr anchor="ctr"/>
          <a:lstStyle/>
          <a:p>
            <a:pPr algn="ctr"/>
            <a:r>
              <a:rPr lang="en-US" sz="1000" b="1" dirty="0" smtClean="0">
                <a:solidFill>
                  <a:srgbClr val="1F497D"/>
                </a:solidFill>
              </a:rPr>
              <a:t>Pay Pool /Board </a:t>
            </a:r>
            <a:r>
              <a:rPr lang="en-US" sz="1000" b="1" dirty="0">
                <a:solidFill>
                  <a:srgbClr val="1F497D"/>
                </a:solidFill>
              </a:rPr>
              <a:t>reviews </a:t>
            </a:r>
          </a:p>
          <a:p>
            <a:pPr algn="ctr"/>
            <a:r>
              <a:rPr lang="en-US" sz="1000" b="1" dirty="0">
                <a:solidFill>
                  <a:srgbClr val="1F497D"/>
                </a:solidFill>
              </a:rPr>
              <a:t>base-pay increase monetary award </a:t>
            </a:r>
            <a:r>
              <a:rPr lang="en-US" sz="1000" b="1" dirty="0" smtClean="0">
                <a:solidFill>
                  <a:srgbClr val="1F497D"/>
                </a:solidFill>
              </a:rPr>
              <a:t>recommendations </a:t>
            </a:r>
            <a:r>
              <a:rPr lang="en-US" sz="1000" b="1" dirty="0" smtClean="0">
                <a:solidFill>
                  <a:srgbClr val="1F497D"/>
                </a:solidFill>
              </a:rPr>
              <a:t>and determines base-pay increase monetary recommendations</a:t>
            </a:r>
            <a:endParaRPr lang="en-US" sz="1000" b="1" dirty="0">
              <a:solidFill>
                <a:srgbClr val="1F497D"/>
              </a:solidFill>
            </a:endParaRPr>
          </a:p>
        </p:txBody>
      </p:sp>
      <p:sp>
        <p:nvSpPr>
          <p:cNvPr id="36" name="Title 1"/>
          <p:cNvSpPr txBox="1">
            <a:spLocks/>
          </p:cNvSpPr>
          <p:nvPr/>
        </p:nvSpPr>
        <p:spPr>
          <a:xfrm>
            <a:off x="1447800" y="228600"/>
            <a:ext cx="6324600" cy="990600"/>
          </a:xfrm>
          <a:prstGeom prst="rect">
            <a:avLst/>
          </a:prstGeom>
          <a:noFill/>
        </p:spPr>
        <p:txBody>
          <a:bodyPr/>
          <a:lstStyle/>
          <a:p>
            <a:pPr algn="ctr" eaLnBrk="0" fontAlgn="auto" hangingPunct="0">
              <a:spcBef>
                <a:spcPts val="0"/>
              </a:spcBef>
              <a:spcAft>
                <a:spcPts val="0"/>
              </a:spcAft>
              <a:defRPr/>
            </a:pPr>
            <a:r>
              <a:rPr lang="en-US" sz="3200" kern="0" dirty="0" smtClean="0">
                <a:solidFill>
                  <a:prstClr val="black"/>
                </a:solidFill>
              </a:rPr>
              <a:t>Pay Pool Process</a:t>
            </a:r>
            <a:endParaRPr lang="en-US" sz="3200" kern="0" dirty="0">
              <a:solidFill>
                <a:prstClr val="black"/>
              </a:solidFill>
            </a:endParaRPr>
          </a:p>
        </p:txBody>
      </p:sp>
      <p:sp>
        <p:nvSpPr>
          <p:cNvPr id="59400" name="AutoShape 13"/>
          <p:cNvSpPr>
            <a:spLocks noChangeArrowheads="1"/>
          </p:cNvSpPr>
          <p:nvPr/>
        </p:nvSpPr>
        <p:spPr bwMode="auto">
          <a:xfrm>
            <a:off x="5715000" y="3657600"/>
            <a:ext cx="1335088" cy="1143000"/>
          </a:xfrm>
          <a:prstGeom prst="roundRect">
            <a:avLst>
              <a:gd name="adj" fmla="val 10764"/>
            </a:avLst>
          </a:prstGeom>
          <a:solidFill>
            <a:srgbClr val="92D050">
              <a:alpha val="54117"/>
            </a:srgbClr>
          </a:solidFill>
          <a:ln w="28575">
            <a:solidFill>
              <a:schemeClr val="tx1"/>
            </a:solidFill>
            <a:round/>
            <a:headEnd/>
            <a:tailEnd/>
          </a:ln>
        </p:spPr>
        <p:txBody>
          <a:bodyPr anchor="ctr"/>
          <a:lstStyle/>
          <a:p>
            <a:pPr algn="ctr"/>
            <a:r>
              <a:rPr lang="en-US" sz="1000" b="1" dirty="0">
                <a:solidFill>
                  <a:srgbClr val="1F497D"/>
                </a:solidFill>
              </a:rPr>
              <a:t>Commanders provide certification letter to Army-wide PRA</a:t>
            </a:r>
          </a:p>
        </p:txBody>
      </p:sp>
      <p:sp>
        <p:nvSpPr>
          <p:cNvPr id="59401" name="AutoShape 13"/>
          <p:cNvSpPr>
            <a:spLocks noChangeArrowheads="1"/>
          </p:cNvSpPr>
          <p:nvPr/>
        </p:nvSpPr>
        <p:spPr bwMode="auto">
          <a:xfrm>
            <a:off x="5715000" y="4953000"/>
            <a:ext cx="1335088" cy="1219200"/>
          </a:xfrm>
          <a:prstGeom prst="roundRect">
            <a:avLst>
              <a:gd name="adj" fmla="val 10764"/>
            </a:avLst>
          </a:prstGeom>
          <a:solidFill>
            <a:srgbClr val="92D050">
              <a:alpha val="54117"/>
            </a:srgbClr>
          </a:solidFill>
          <a:ln w="28575">
            <a:solidFill>
              <a:schemeClr val="tx1"/>
            </a:solidFill>
            <a:round/>
            <a:headEnd/>
            <a:tailEnd/>
          </a:ln>
        </p:spPr>
        <p:txBody>
          <a:bodyPr anchor="ctr"/>
          <a:lstStyle/>
          <a:p>
            <a:pPr algn="ctr"/>
            <a:r>
              <a:rPr lang="en-US" sz="900" b="1" dirty="0" smtClean="0">
                <a:solidFill>
                  <a:srgbClr val="1F497D"/>
                </a:solidFill>
              </a:rPr>
              <a:t>Pay Pool </a:t>
            </a:r>
            <a:r>
              <a:rPr lang="en-US" sz="900" b="1" dirty="0">
                <a:solidFill>
                  <a:srgbClr val="1F497D"/>
                </a:solidFill>
              </a:rPr>
              <a:t>Manager certifies CWB for </a:t>
            </a:r>
            <a:r>
              <a:rPr lang="en-US" sz="900" b="1" dirty="0" smtClean="0">
                <a:solidFill>
                  <a:srgbClr val="1F497D"/>
                </a:solidFill>
              </a:rPr>
              <a:t>base-pay </a:t>
            </a:r>
            <a:r>
              <a:rPr lang="en-US" sz="900" b="1" dirty="0" smtClean="0">
                <a:solidFill>
                  <a:srgbClr val="1F497D"/>
                </a:solidFill>
              </a:rPr>
              <a:t>increase monetary awards Payout</a:t>
            </a:r>
            <a:endParaRPr lang="en-US" sz="900" b="1" dirty="0">
              <a:solidFill>
                <a:srgbClr val="1F497D"/>
              </a:solidFill>
            </a:endParaRPr>
          </a:p>
        </p:txBody>
      </p:sp>
      <p:sp>
        <p:nvSpPr>
          <p:cNvPr id="59402" name="TextBox 32"/>
          <p:cNvSpPr txBox="1">
            <a:spLocks noChangeArrowheads="1"/>
          </p:cNvSpPr>
          <p:nvPr/>
        </p:nvSpPr>
        <p:spPr bwMode="auto">
          <a:xfrm>
            <a:off x="2438400" y="2743200"/>
            <a:ext cx="1600200" cy="292100"/>
          </a:xfrm>
          <a:prstGeom prst="rect">
            <a:avLst/>
          </a:prstGeom>
          <a:noFill/>
          <a:ln w="9525">
            <a:noFill/>
            <a:miter lim="800000"/>
            <a:headEnd/>
            <a:tailEnd/>
          </a:ln>
        </p:spPr>
        <p:txBody>
          <a:bodyPr>
            <a:spAutoFit/>
          </a:bodyPr>
          <a:lstStyle/>
          <a:p>
            <a:pPr algn="ctr"/>
            <a:r>
              <a:rPr lang="en-US" sz="1300" dirty="0">
                <a:solidFill>
                  <a:srgbClr val="000000"/>
                </a:solidFill>
              </a:rPr>
              <a:t>15 November</a:t>
            </a:r>
          </a:p>
        </p:txBody>
      </p:sp>
      <p:sp>
        <p:nvSpPr>
          <p:cNvPr id="59403" name="TextBox 34"/>
          <p:cNvSpPr txBox="1">
            <a:spLocks noChangeArrowheads="1"/>
          </p:cNvSpPr>
          <p:nvPr/>
        </p:nvSpPr>
        <p:spPr bwMode="auto">
          <a:xfrm>
            <a:off x="7531608" y="5364480"/>
            <a:ext cx="1371600" cy="646331"/>
          </a:xfrm>
          <a:prstGeom prst="rect">
            <a:avLst/>
          </a:prstGeom>
          <a:noFill/>
          <a:ln w="9525">
            <a:noFill/>
            <a:miter lim="800000"/>
            <a:headEnd/>
            <a:tailEnd/>
          </a:ln>
        </p:spPr>
        <p:txBody>
          <a:bodyPr wrap="square">
            <a:spAutoFit/>
          </a:bodyPr>
          <a:lstStyle/>
          <a:p>
            <a:pPr algn="ctr"/>
            <a:r>
              <a:rPr lang="en-US" sz="1200" dirty="0"/>
              <a:t>1st Day of 1st Pay Period of New Year </a:t>
            </a:r>
          </a:p>
        </p:txBody>
      </p:sp>
      <p:sp>
        <p:nvSpPr>
          <p:cNvPr id="59404" name="AutoShape 13"/>
          <p:cNvSpPr>
            <a:spLocks noChangeArrowheads="1"/>
          </p:cNvSpPr>
          <p:nvPr/>
        </p:nvSpPr>
        <p:spPr bwMode="auto">
          <a:xfrm>
            <a:off x="1981200" y="4241800"/>
            <a:ext cx="1646238" cy="1096963"/>
          </a:xfrm>
          <a:prstGeom prst="roundRect">
            <a:avLst>
              <a:gd name="adj" fmla="val 10764"/>
            </a:avLst>
          </a:prstGeom>
          <a:solidFill>
            <a:srgbClr val="92D050">
              <a:alpha val="54117"/>
            </a:srgbClr>
          </a:solidFill>
          <a:ln w="28575">
            <a:solidFill>
              <a:schemeClr val="tx1"/>
            </a:solidFill>
            <a:round/>
            <a:headEnd/>
            <a:tailEnd/>
          </a:ln>
        </p:spPr>
        <p:txBody>
          <a:bodyPr anchor="ctr"/>
          <a:lstStyle/>
          <a:p>
            <a:pPr algn="ctr"/>
            <a:r>
              <a:rPr lang="en-US" sz="1000" b="1" dirty="0" smtClean="0">
                <a:solidFill>
                  <a:srgbClr val="1F497D"/>
                </a:solidFill>
              </a:rPr>
              <a:t>Pay Pool </a:t>
            </a:r>
            <a:r>
              <a:rPr lang="en-US" sz="1000" b="1" dirty="0">
                <a:solidFill>
                  <a:srgbClr val="1F497D"/>
                </a:solidFill>
              </a:rPr>
              <a:t>Manager submits </a:t>
            </a:r>
            <a:r>
              <a:rPr lang="en-US" sz="1000" dirty="0" smtClean="0"/>
              <a:t> </a:t>
            </a:r>
            <a:r>
              <a:rPr lang="en-US" sz="1000" b="1" dirty="0" smtClean="0">
                <a:solidFill>
                  <a:srgbClr val="1F497D"/>
                </a:solidFill>
              </a:rPr>
              <a:t>base-pay </a:t>
            </a:r>
            <a:r>
              <a:rPr lang="en-US" sz="1000" b="1" dirty="0" smtClean="0">
                <a:solidFill>
                  <a:srgbClr val="1F497D"/>
                </a:solidFill>
              </a:rPr>
              <a:t>increase monetary award recommendations </a:t>
            </a:r>
            <a:r>
              <a:rPr lang="en-US" sz="1000" b="1" dirty="0">
                <a:solidFill>
                  <a:srgbClr val="1F497D"/>
                </a:solidFill>
              </a:rPr>
              <a:t>to PRA</a:t>
            </a:r>
          </a:p>
        </p:txBody>
      </p:sp>
      <p:sp>
        <p:nvSpPr>
          <p:cNvPr id="59405" name="AutoShape 13"/>
          <p:cNvSpPr>
            <a:spLocks noChangeArrowheads="1"/>
          </p:cNvSpPr>
          <p:nvPr/>
        </p:nvSpPr>
        <p:spPr bwMode="auto">
          <a:xfrm>
            <a:off x="3862388" y="4241800"/>
            <a:ext cx="1635125" cy="1096963"/>
          </a:xfrm>
          <a:prstGeom prst="roundRect">
            <a:avLst>
              <a:gd name="adj" fmla="val 10764"/>
            </a:avLst>
          </a:prstGeom>
          <a:solidFill>
            <a:srgbClr val="92D050">
              <a:alpha val="54117"/>
            </a:srgbClr>
          </a:solidFill>
          <a:ln w="28575">
            <a:solidFill>
              <a:schemeClr val="tx1"/>
            </a:solidFill>
            <a:round/>
            <a:headEnd/>
            <a:tailEnd/>
          </a:ln>
        </p:spPr>
        <p:txBody>
          <a:bodyPr anchor="ctr"/>
          <a:lstStyle/>
          <a:p>
            <a:pPr algn="ctr"/>
            <a:r>
              <a:rPr lang="en-US" sz="1000" b="1" dirty="0">
                <a:solidFill>
                  <a:srgbClr val="1F497D"/>
                </a:solidFill>
              </a:rPr>
              <a:t>PRA reviews and approves </a:t>
            </a:r>
            <a:r>
              <a:rPr lang="en-US" sz="1000" b="1" dirty="0" smtClean="0">
                <a:solidFill>
                  <a:srgbClr val="1F497D"/>
                </a:solidFill>
              </a:rPr>
              <a:t>base-pay </a:t>
            </a:r>
            <a:r>
              <a:rPr lang="en-US" sz="1000" b="1" dirty="0" smtClean="0">
                <a:solidFill>
                  <a:srgbClr val="1F497D"/>
                </a:solidFill>
              </a:rPr>
              <a:t>increase monetary award recommendations</a:t>
            </a:r>
            <a:endParaRPr lang="en-US" sz="1000" b="1" dirty="0">
              <a:solidFill>
                <a:srgbClr val="1F497D"/>
              </a:solidFill>
            </a:endParaRPr>
          </a:p>
        </p:txBody>
      </p:sp>
      <p:cxnSp>
        <p:nvCxnSpPr>
          <p:cNvPr id="31" name="Straight Arrow Connector 30"/>
          <p:cNvCxnSpPr/>
          <p:nvPr/>
        </p:nvCxnSpPr>
        <p:spPr>
          <a:xfrm>
            <a:off x="3886200" y="2209800"/>
            <a:ext cx="838200" cy="1588"/>
          </a:xfrm>
          <a:prstGeom prst="straightConnector1">
            <a:avLst/>
          </a:prstGeom>
          <a:ln>
            <a:tailEnd type="arrow"/>
          </a:ln>
        </p:spPr>
        <p:style>
          <a:lnRef idx="3">
            <a:schemeClr val="accent5"/>
          </a:lnRef>
          <a:fillRef idx="0">
            <a:schemeClr val="accent5"/>
          </a:fillRef>
          <a:effectRef idx="2">
            <a:schemeClr val="accent5"/>
          </a:effectRef>
          <a:fontRef idx="minor">
            <a:schemeClr val="tx1"/>
          </a:fontRef>
        </p:style>
      </p:cxnSp>
      <p:cxnSp>
        <p:nvCxnSpPr>
          <p:cNvPr id="48" name="Elbow Connector 47"/>
          <p:cNvCxnSpPr/>
          <p:nvPr/>
        </p:nvCxnSpPr>
        <p:spPr>
          <a:xfrm rot="10800000" flipV="1">
            <a:off x="990600" y="2971800"/>
            <a:ext cx="4800600" cy="533400"/>
          </a:xfrm>
          <a:prstGeom prst="bentConnector3">
            <a:avLst>
              <a:gd name="adj1" fmla="val -320"/>
            </a:avLst>
          </a:prstGeom>
        </p:spPr>
        <p:style>
          <a:lnRef idx="3">
            <a:schemeClr val="accent5"/>
          </a:lnRef>
          <a:fillRef idx="0">
            <a:schemeClr val="accent5"/>
          </a:fillRef>
          <a:effectRef idx="2">
            <a:schemeClr val="accent5"/>
          </a:effectRef>
          <a:fontRef idx="minor">
            <a:schemeClr val="tx1"/>
          </a:fontRef>
        </p:style>
      </p:cxnSp>
      <p:cxnSp>
        <p:nvCxnSpPr>
          <p:cNvPr id="57" name="Straight Arrow Connector 56"/>
          <p:cNvCxnSpPr/>
          <p:nvPr/>
        </p:nvCxnSpPr>
        <p:spPr>
          <a:xfrm rot="5400000">
            <a:off x="649288" y="3848100"/>
            <a:ext cx="684212" cy="1588"/>
          </a:xfrm>
          <a:prstGeom prst="straightConnector1">
            <a:avLst/>
          </a:prstGeom>
          <a:ln>
            <a:tailEnd type="arrow"/>
          </a:ln>
        </p:spPr>
        <p:style>
          <a:lnRef idx="3">
            <a:schemeClr val="accent5"/>
          </a:lnRef>
          <a:fillRef idx="0">
            <a:schemeClr val="accent5"/>
          </a:fillRef>
          <a:effectRef idx="2">
            <a:schemeClr val="accent5"/>
          </a:effectRef>
          <a:fontRef idx="minor">
            <a:schemeClr val="tx1"/>
          </a:fontRef>
        </p:style>
      </p:cxnSp>
      <p:sp>
        <p:nvSpPr>
          <p:cNvPr id="34" name="Flowchart: Data 33"/>
          <p:cNvSpPr/>
          <p:nvPr/>
        </p:nvSpPr>
        <p:spPr>
          <a:xfrm>
            <a:off x="4343400" y="1752600"/>
            <a:ext cx="3200400" cy="1219200"/>
          </a:xfrm>
          <a:prstGeom prst="flowChartInputOutput">
            <a:avLst/>
          </a:prstGeom>
          <a:solidFill>
            <a:srgbClr val="FFFF9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1200" b="1" dirty="0">
                <a:solidFill>
                  <a:srgbClr val="1F497D"/>
                </a:solidFill>
                <a:latin typeface="Arial" pitchFamily="34" charset="0"/>
                <a:cs typeface="Arial" pitchFamily="34" charset="0"/>
              </a:rPr>
              <a:t>Ratings from PAA input to the CWB tool that generates </a:t>
            </a:r>
            <a:r>
              <a:rPr lang="en-US" sz="1200" b="1" dirty="0" smtClean="0">
                <a:solidFill>
                  <a:srgbClr val="1F497D"/>
                </a:solidFill>
                <a:latin typeface="Arial" pitchFamily="34" charset="0"/>
                <a:cs typeface="Arial" pitchFamily="34" charset="0"/>
              </a:rPr>
              <a:t>base-pay increase monetary award   </a:t>
            </a:r>
            <a:r>
              <a:rPr lang="en-US" sz="1200" b="1" dirty="0" smtClean="0">
                <a:solidFill>
                  <a:srgbClr val="1F497D"/>
                </a:solidFill>
                <a:latin typeface="Arial" pitchFamily="34" charset="0"/>
                <a:cs typeface="Arial" pitchFamily="34" charset="0"/>
              </a:rPr>
              <a:t>recommendations</a:t>
            </a:r>
            <a:endParaRPr lang="en-US" sz="1200" b="1" dirty="0">
              <a:solidFill>
                <a:srgbClr val="1F497D"/>
              </a:solidFill>
              <a:latin typeface="Arial" pitchFamily="34" charset="0"/>
              <a:cs typeface="Arial" pitchFamily="34" charset="0"/>
            </a:endParaRPr>
          </a:p>
        </p:txBody>
      </p:sp>
      <p:sp>
        <p:nvSpPr>
          <p:cNvPr id="10243" name="Oval 38"/>
          <p:cNvSpPr>
            <a:spLocks noChangeArrowheads="1"/>
          </p:cNvSpPr>
          <p:nvPr/>
        </p:nvSpPr>
        <p:spPr bwMode="auto">
          <a:xfrm>
            <a:off x="2438400" y="1676400"/>
            <a:ext cx="1524000" cy="1066800"/>
          </a:xfrm>
          <a:prstGeom prst="ellipse">
            <a:avLst/>
          </a:prstGeom>
          <a:solidFill>
            <a:schemeClr val="accent4">
              <a:lumMod val="40000"/>
              <a:lumOff val="60000"/>
            </a:schemeClr>
          </a:solidFill>
          <a:ln w="28575" algn="ctr">
            <a:solidFill>
              <a:schemeClr val="tx1"/>
            </a:solidFill>
            <a:round/>
            <a:headEnd/>
            <a:tailEnd/>
          </a:ln>
        </p:spPr>
        <p:txBody>
          <a:bodyPr anchor="ctr"/>
          <a:lstStyle/>
          <a:p>
            <a:pPr algn="ctr" fontAlgn="auto">
              <a:spcBef>
                <a:spcPts val="0"/>
              </a:spcBef>
              <a:spcAft>
                <a:spcPts val="0"/>
              </a:spcAft>
              <a:defRPr/>
            </a:pPr>
            <a:r>
              <a:rPr lang="en-US" sz="1200" b="1" dirty="0">
                <a:solidFill>
                  <a:srgbClr val="4F81BD">
                    <a:lumMod val="75000"/>
                  </a:srgbClr>
                </a:solidFill>
              </a:rPr>
              <a:t>Employee receives </a:t>
            </a:r>
          </a:p>
          <a:p>
            <a:pPr algn="ctr" fontAlgn="auto">
              <a:spcBef>
                <a:spcPts val="0"/>
              </a:spcBef>
              <a:spcAft>
                <a:spcPts val="0"/>
              </a:spcAft>
              <a:defRPr/>
            </a:pPr>
            <a:r>
              <a:rPr lang="en-US" sz="1200" b="1" dirty="0">
                <a:solidFill>
                  <a:srgbClr val="4F81BD">
                    <a:lumMod val="75000"/>
                  </a:srgbClr>
                </a:solidFill>
              </a:rPr>
              <a:t>final rating of record</a:t>
            </a:r>
          </a:p>
        </p:txBody>
      </p:sp>
      <p:sp>
        <p:nvSpPr>
          <p:cNvPr id="81" name="Right Bracket 80"/>
          <p:cNvSpPr/>
          <p:nvPr/>
        </p:nvSpPr>
        <p:spPr>
          <a:xfrm>
            <a:off x="7086600" y="4267200"/>
            <a:ext cx="46038" cy="1066800"/>
          </a:xfrm>
          <a:prstGeom prst="rightBracket">
            <a:avLst/>
          </a:prstGeom>
        </p:spPr>
        <p:style>
          <a:lnRef idx="3">
            <a:schemeClr val="accent5"/>
          </a:lnRef>
          <a:fillRef idx="0">
            <a:schemeClr val="accent5"/>
          </a:fillRef>
          <a:effectRef idx="2">
            <a:schemeClr val="accent5"/>
          </a:effectRef>
          <a:fontRef idx="minor">
            <a:schemeClr val="tx1"/>
          </a:fontRef>
        </p:style>
        <p:txBody>
          <a:bodyPr anchor="ctr"/>
          <a:lstStyle/>
          <a:p>
            <a:pPr algn="ctr" fontAlgn="auto">
              <a:spcBef>
                <a:spcPts val="0"/>
              </a:spcBef>
              <a:spcAft>
                <a:spcPts val="0"/>
              </a:spcAft>
              <a:defRPr/>
            </a:pPr>
            <a:endParaRPr lang="en-US" dirty="0">
              <a:solidFill>
                <a:prstClr val="black"/>
              </a:solidFill>
            </a:endParaRPr>
          </a:p>
        </p:txBody>
      </p:sp>
      <p:cxnSp>
        <p:nvCxnSpPr>
          <p:cNvPr id="83" name="Straight Arrow Connector 82"/>
          <p:cNvCxnSpPr>
            <a:stCxn id="81" idx="2"/>
            <a:endCxn id="10244" idx="2"/>
          </p:cNvCxnSpPr>
          <p:nvPr/>
        </p:nvCxnSpPr>
        <p:spPr>
          <a:xfrm flipV="1">
            <a:off x="7132638" y="4539342"/>
            <a:ext cx="215219" cy="261258"/>
          </a:xfrm>
          <a:prstGeom prst="straightConnector1">
            <a:avLst/>
          </a:prstGeom>
          <a:ln>
            <a:tailEnd type="arrow"/>
          </a:ln>
        </p:spPr>
        <p:style>
          <a:lnRef idx="3">
            <a:schemeClr val="accent5"/>
          </a:lnRef>
          <a:fillRef idx="0">
            <a:schemeClr val="accent5"/>
          </a:fillRef>
          <a:effectRef idx="2">
            <a:schemeClr val="accent5"/>
          </a:effectRef>
          <a:fontRef idx="minor">
            <a:schemeClr val="tx1"/>
          </a:fontRef>
        </p:style>
      </p:cxnSp>
      <p:sp>
        <p:nvSpPr>
          <p:cNvPr id="23" name="Date Placeholder 22"/>
          <p:cNvSpPr>
            <a:spLocks noGrp="1"/>
          </p:cNvSpPr>
          <p:nvPr>
            <p:ph type="dt" sz="half" idx="10"/>
          </p:nvPr>
        </p:nvSpPr>
        <p:spPr/>
        <p:txBody>
          <a:bodyPr/>
          <a:lstStyle/>
          <a:p>
            <a:pPr>
              <a:defRPr/>
            </a:pPr>
            <a:r>
              <a:rPr lang="en-US" dirty="0" smtClean="0"/>
              <a:t>Updated  </a:t>
            </a:r>
            <a:r>
              <a:rPr lang="en-US" dirty="0" smtClean="0"/>
              <a:t>Oct 2022</a:t>
            </a:r>
            <a:endParaRPr lang="en-US"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04800" y="1322615"/>
            <a:ext cx="8610600" cy="5022914"/>
          </a:xfrm>
          <a:prstGeom prst="rect">
            <a:avLst/>
          </a:prstGeom>
          <a:noFill/>
        </p:spPr>
        <p:txBody>
          <a:bodyPr wrap="square">
            <a:spAutoFit/>
          </a:bodyPr>
          <a:lstStyle/>
          <a:p>
            <a:pPr>
              <a:spcBef>
                <a:spcPct val="20000"/>
              </a:spcBef>
              <a:buFont typeface="Wingdings" pitchFamily="2" charset="2"/>
              <a:buChar char="§"/>
              <a:defRPr/>
            </a:pPr>
            <a:r>
              <a:rPr lang="en-US" sz="2400" dirty="0">
                <a:solidFill>
                  <a:srgbClr val="000000"/>
                </a:solidFill>
              </a:rPr>
              <a:t> </a:t>
            </a:r>
            <a:r>
              <a:rPr lang="en-US" sz="2000" dirty="0">
                <a:solidFill>
                  <a:srgbClr val="000000"/>
                </a:solidFill>
              </a:rPr>
              <a:t> </a:t>
            </a:r>
            <a:r>
              <a:rPr lang="en-US" sz="2000" dirty="0" smtClean="0">
                <a:solidFill>
                  <a:srgbClr val="000000"/>
                </a:solidFill>
              </a:rPr>
              <a:t>Pay Pool Managers </a:t>
            </a:r>
            <a:r>
              <a:rPr lang="en-US" sz="2000" dirty="0">
                <a:solidFill>
                  <a:srgbClr val="000000"/>
                </a:solidFill>
              </a:rPr>
              <a:t>receive a CWB populated with employee final ratings: </a:t>
            </a:r>
          </a:p>
          <a:p>
            <a:pPr>
              <a:spcBef>
                <a:spcPts val="1200"/>
              </a:spcBef>
              <a:buFont typeface="Wingdings" pitchFamily="2" charset="2"/>
              <a:buChar char="§"/>
              <a:defRPr/>
            </a:pPr>
            <a:r>
              <a:rPr lang="en-US" sz="2000" dirty="0">
                <a:solidFill>
                  <a:srgbClr val="000000"/>
                </a:solidFill>
              </a:rPr>
              <a:t>  The CWB calculates a </a:t>
            </a:r>
            <a:r>
              <a:rPr lang="en-US" sz="2000" i="1" u="sng" dirty="0">
                <a:solidFill>
                  <a:srgbClr val="000000"/>
                </a:solidFill>
              </a:rPr>
              <a:t>preliminary</a:t>
            </a:r>
            <a:r>
              <a:rPr lang="en-US" sz="2000" dirty="0">
                <a:solidFill>
                  <a:srgbClr val="000000"/>
                </a:solidFill>
              </a:rPr>
              <a:t> </a:t>
            </a:r>
            <a:r>
              <a:rPr lang="en-US" sz="2000" dirty="0"/>
              <a:t>base-pay increase monetary award</a:t>
            </a:r>
            <a:r>
              <a:rPr lang="en-US" sz="2000" dirty="0" smtClean="0">
                <a:solidFill>
                  <a:srgbClr val="000000"/>
                </a:solidFill>
              </a:rPr>
              <a:t> </a:t>
            </a:r>
            <a:r>
              <a:rPr lang="en-US" sz="2000" dirty="0" smtClean="0">
                <a:solidFill>
                  <a:srgbClr val="000000"/>
                </a:solidFill>
              </a:rPr>
              <a:t>recommendation </a:t>
            </a:r>
            <a:r>
              <a:rPr lang="en-US" sz="2000" dirty="0">
                <a:solidFill>
                  <a:srgbClr val="000000"/>
                </a:solidFill>
              </a:rPr>
              <a:t>for each eligible employee. The information for this recommendation is based on:</a:t>
            </a:r>
          </a:p>
          <a:p>
            <a:pPr marL="742950" lvl="1" indent="-285750">
              <a:spcBef>
                <a:spcPts val="1200"/>
              </a:spcBef>
              <a:buFont typeface="Wingdings" pitchFamily="2" charset="2"/>
              <a:buChar char="§"/>
              <a:defRPr/>
            </a:pPr>
            <a:r>
              <a:rPr lang="en-US" dirty="0">
                <a:solidFill>
                  <a:srgbClr val="000000"/>
                </a:solidFill>
              </a:rPr>
              <a:t>Employee performance ratings </a:t>
            </a:r>
          </a:p>
          <a:p>
            <a:pPr marL="742950" lvl="1" indent="-285750">
              <a:spcBef>
                <a:spcPct val="20000"/>
              </a:spcBef>
              <a:buFont typeface="Wingdings" pitchFamily="2" charset="2"/>
              <a:buChar char="§"/>
              <a:defRPr/>
            </a:pPr>
            <a:r>
              <a:rPr lang="en-US" dirty="0" smtClean="0">
                <a:solidFill>
                  <a:srgbClr val="000000"/>
                </a:solidFill>
              </a:rPr>
              <a:t>Number </a:t>
            </a:r>
            <a:r>
              <a:rPr lang="en-US" dirty="0">
                <a:solidFill>
                  <a:srgbClr val="000000"/>
                </a:solidFill>
              </a:rPr>
              <a:t>of employees in </a:t>
            </a:r>
            <a:r>
              <a:rPr lang="en-US" dirty="0" smtClean="0">
                <a:solidFill>
                  <a:srgbClr val="000000"/>
                </a:solidFill>
              </a:rPr>
              <a:t>Pay Pool</a:t>
            </a:r>
            <a:endParaRPr lang="en-US" dirty="0">
              <a:solidFill>
                <a:srgbClr val="000000"/>
              </a:solidFill>
            </a:endParaRPr>
          </a:p>
          <a:p>
            <a:pPr marL="742950" lvl="1" indent="-285750">
              <a:spcBef>
                <a:spcPct val="20000"/>
              </a:spcBef>
              <a:spcAft>
                <a:spcPts val="1200"/>
              </a:spcAft>
              <a:buFont typeface="Wingdings" pitchFamily="2" charset="2"/>
              <a:buChar char="§"/>
              <a:defRPr/>
            </a:pPr>
            <a:r>
              <a:rPr lang="en-US" dirty="0">
                <a:solidFill>
                  <a:srgbClr val="000000"/>
                </a:solidFill>
              </a:rPr>
              <a:t>Available budget within each Command</a:t>
            </a:r>
          </a:p>
          <a:p>
            <a:pPr>
              <a:spcBef>
                <a:spcPct val="20000"/>
              </a:spcBef>
              <a:spcAft>
                <a:spcPts val="1200"/>
              </a:spcAft>
              <a:buFont typeface="Wingdings" pitchFamily="2" charset="2"/>
              <a:buChar char="§"/>
              <a:defRPr/>
            </a:pPr>
            <a:r>
              <a:rPr lang="en-US" sz="2200" dirty="0">
                <a:solidFill>
                  <a:srgbClr val="000000"/>
                </a:solidFill>
              </a:rPr>
              <a:t>  </a:t>
            </a:r>
            <a:r>
              <a:rPr lang="en-US" sz="2000" dirty="0">
                <a:solidFill>
                  <a:srgbClr val="000000"/>
                </a:solidFill>
              </a:rPr>
              <a:t>In most cases, </a:t>
            </a:r>
            <a:r>
              <a:rPr lang="en-US" sz="2000" dirty="0" smtClean="0">
                <a:solidFill>
                  <a:srgbClr val="000000"/>
                </a:solidFill>
              </a:rPr>
              <a:t>Pay Pool Managers </a:t>
            </a:r>
            <a:r>
              <a:rPr lang="en-US" sz="2000" dirty="0">
                <a:solidFill>
                  <a:srgbClr val="000000"/>
                </a:solidFill>
              </a:rPr>
              <a:t>will accept the </a:t>
            </a:r>
            <a:r>
              <a:rPr lang="en-US" sz="2000" dirty="0"/>
              <a:t>base-pay increase monetary award</a:t>
            </a:r>
            <a:r>
              <a:rPr lang="en-US" sz="2000" dirty="0" smtClean="0">
                <a:solidFill>
                  <a:srgbClr val="000000"/>
                </a:solidFill>
              </a:rPr>
              <a:t> </a:t>
            </a:r>
            <a:r>
              <a:rPr lang="en-US" sz="2000" dirty="0">
                <a:solidFill>
                  <a:srgbClr val="000000"/>
                </a:solidFill>
              </a:rPr>
              <a:t>recommendation as is</a:t>
            </a:r>
          </a:p>
          <a:p>
            <a:pPr marL="463550">
              <a:spcBef>
                <a:spcPct val="20000"/>
              </a:spcBef>
              <a:buFont typeface="Wingdings" pitchFamily="2" charset="2"/>
              <a:buChar char="§"/>
              <a:defRPr/>
            </a:pPr>
            <a:r>
              <a:rPr lang="en-US" sz="2200" dirty="0">
                <a:solidFill>
                  <a:srgbClr val="000000"/>
                </a:solidFill>
              </a:rPr>
              <a:t>  </a:t>
            </a:r>
            <a:r>
              <a:rPr lang="en-US" dirty="0">
                <a:solidFill>
                  <a:srgbClr val="000000"/>
                </a:solidFill>
              </a:rPr>
              <a:t>However, adjustments to the </a:t>
            </a:r>
            <a:r>
              <a:rPr lang="en-US" dirty="0"/>
              <a:t>base-pay increase monetary award</a:t>
            </a:r>
            <a:r>
              <a:rPr lang="en-US" dirty="0" smtClean="0">
                <a:solidFill>
                  <a:srgbClr val="000000"/>
                </a:solidFill>
              </a:rPr>
              <a:t> </a:t>
            </a:r>
            <a:r>
              <a:rPr lang="en-US" dirty="0">
                <a:solidFill>
                  <a:srgbClr val="000000"/>
                </a:solidFill>
              </a:rPr>
              <a:t>recommendations may be made according to </a:t>
            </a:r>
            <a:r>
              <a:rPr lang="en-US" dirty="0" smtClean="0">
                <a:solidFill>
                  <a:srgbClr val="000000"/>
                </a:solidFill>
              </a:rPr>
              <a:t>Army-wide core Pay Pool Business </a:t>
            </a:r>
            <a:r>
              <a:rPr lang="en-US" dirty="0">
                <a:solidFill>
                  <a:srgbClr val="000000"/>
                </a:solidFill>
              </a:rPr>
              <a:t>Rules and Command specific business rules</a:t>
            </a:r>
          </a:p>
        </p:txBody>
      </p:sp>
      <p:sp>
        <p:nvSpPr>
          <p:cNvPr id="2" name="Title 1"/>
          <p:cNvSpPr>
            <a:spLocks noGrp="1"/>
          </p:cNvSpPr>
          <p:nvPr>
            <p:ph type="title"/>
          </p:nvPr>
        </p:nvSpPr>
        <p:spPr>
          <a:xfrm>
            <a:off x="1239140" y="97971"/>
            <a:ext cx="6477712" cy="1319667"/>
          </a:xfrm>
        </p:spPr>
        <p:txBody>
          <a:bodyPr rtlCol="0">
            <a:normAutofit fontScale="90000"/>
          </a:bodyPr>
          <a:lstStyle/>
          <a:p>
            <a:pPr eaLnBrk="1" fontAlgn="auto" hangingPunct="1">
              <a:spcAft>
                <a:spcPts val="0"/>
              </a:spcAft>
              <a:defRPr/>
            </a:pPr>
            <a:r>
              <a:rPr lang="en-US" dirty="0" smtClean="0"/>
              <a:t>Pay Pool Manager reviews </a:t>
            </a:r>
            <a:br>
              <a:rPr lang="en-US" dirty="0" smtClean="0"/>
            </a:br>
            <a:r>
              <a:rPr lang="en-US" dirty="0" smtClean="0"/>
              <a:t>the </a:t>
            </a:r>
            <a:r>
              <a:rPr lang="en-US" dirty="0"/>
              <a:t>base-pay increase monetary award</a:t>
            </a:r>
            <a:r>
              <a:rPr lang="en-US" dirty="0" smtClean="0"/>
              <a:t> </a:t>
            </a:r>
            <a:r>
              <a:rPr lang="en-US" dirty="0" smtClean="0"/>
              <a:t>recommendations</a:t>
            </a:r>
          </a:p>
        </p:txBody>
      </p:sp>
      <p:sp>
        <p:nvSpPr>
          <p:cNvPr id="8" name="Date Placeholder 7"/>
          <p:cNvSpPr>
            <a:spLocks noGrp="1"/>
          </p:cNvSpPr>
          <p:nvPr>
            <p:ph type="dt" sz="half" idx="10"/>
          </p:nvPr>
        </p:nvSpPr>
        <p:spPr/>
        <p:txBody>
          <a:bodyPr/>
          <a:lstStyle/>
          <a:p>
            <a:pPr>
              <a:defRPr/>
            </a:pPr>
            <a:r>
              <a:rPr lang="en-US" dirty="0" smtClean="0"/>
              <a:t>Updated  </a:t>
            </a:r>
            <a:r>
              <a:rPr lang="en-US" dirty="0" smtClean="0"/>
              <a:t>Oct 2022</a:t>
            </a:r>
            <a:endParaRPr lang="en-US"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Vertical Scroll 4"/>
          <p:cNvSpPr/>
          <p:nvPr/>
        </p:nvSpPr>
        <p:spPr>
          <a:xfrm>
            <a:off x="330200" y="3949700"/>
            <a:ext cx="8534400" cy="2590800"/>
          </a:xfrm>
          <a:prstGeom prst="verticalScroll">
            <a:avLst>
              <a:gd name="adj" fmla="val 15776"/>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marL="742950" lvl="1" indent="-279400">
              <a:spcBef>
                <a:spcPts val="300"/>
              </a:spcBef>
              <a:spcAft>
                <a:spcPts val="600"/>
              </a:spcAft>
              <a:buFont typeface="Wingdings" pitchFamily="2" charset="2"/>
              <a:buChar char="§"/>
              <a:defRPr/>
            </a:pPr>
            <a:r>
              <a:rPr lang="en-US" sz="2000" dirty="0">
                <a:solidFill>
                  <a:srgbClr val="000000"/>
                </a:solidFill>
                <a:latin typeface="Arial" pitchFamily="34" charset="0"/>
                <a:cs typeface="Arial" pitchFamily="34" charset="0"/>
              </a:rPr>
              <a:t>Guidance on how to conduct </a:t>
            </a:r>
            <a:r>
              <a:rPr lang="en-US" sz="2000" dirty="0" smtClean="0">
                <a:solidFill>
                  <a:srgbClr val="000000"/>
                </a:solidFill>
                <a:latin typeface="Arial" pitchFamily="34" charset="0"/>
                <a:cs typeface="Arial" pitchFamily="34" charset="0"/>
              </a:rPr>
              <a:t>pay pool meetings</a:t>
            </a:r>
            <a:endParaRPr lang="en-US" sz="2000" dirty="0">
              <a:solidFill>
                <a:srgbClr val="000000"/>
              </a:solidFill>
              <a:latin typeface="Arial" pitchFamily="34" charset="0"/>
              <a:cs typeface="Arial" pitchFamily="34" charset="0"/>
            </a:endParaRPr>
          </a:p>
          <a:p>
            <a:pPr marL="742950" lvl="1" indent="-279400">
              <a:spcBef>
                <a:spcPts val="300"/>
              </a:spcBef>
              <a:spcAft>
                <a:spcPts val="600"/>
              </a:spcAft>
              <a:buFont typeface="Wingdings" pitchFamily="2" charset="2"/>
              <a:buChar char="§"/>
              <a:defRPr/>
            </a:pPr>
            <a:r>
              <a:rPr lang="en-US" sz="2000" dirty="0" smtClean="0">
                <a:solidFill>
                  <a:srgbClr val="000000"/>
                </a:solidFill>
                <a:latin typeface="Arial" pitchFamily="34" charset="0"/>
                <a:cs typeface="Arial" pitchFamily="34" charset="0"/>
              </a:rPr>
              <a:t>Recent </a:t>
            </a:r>
            <a:r>
              <a:rPr lang="en-US" sz="2000" dirty="0">
                <a:solidFill>
                  <a:srgbClr val="000000"/>
                </a:solidFill>
                <a:latin typeface="Arial" pitchFamily="34" charset="0"/>
                <a:cs typeface="Arial" pitchFamily="34" charset="0"/>
              </a:rPr>
              <a:t>hire or promotion</a:t>
            </a:r>
          </a:p>
        </p:txBody>
      </p:sp>
      <p:sp>
        <p:nvSpPr>
          <p:cNvPr id="61443" name="Title 1"/>
          <p:cNvSpPr>
            <a:spLocks noGrp="1"/>
          </p:cNvSpPr>
          <p:nvPr>
            <p:ph type="title"/>
          </p:nvPr>
        </p:nvSpPr>
        <p:spPr/>
        <p:txBody>
          <a:bodyPr/>
          <a:lstStyle/>
          <a:p>
            <a:pPr eaLnBrk="1" hangingPunct="1"/>
            <a:r>
              <a:rPr lang="en-US" dirty="0" smtClean="0"/>
              <a:t>Pay Pool Business Rules </a:t>
            </a:r>
          </a:p>
        </p:txBody>
      </p:sp>
      <p:sp>
        <p:nvSpPr>
          <p:cNvPr id="3" name="Content Placeholder 2"/>
          <p:cNvSpPr>
            <a:spLocks noGrp="1"/>
          </p:cNvSpPr>
          <p:nvPr>
            <p:ph idx="1"/>
          </p:nvPr>
        </p:nvSpPr>
        <p:spPr>
          <a:xfrm>
            <a:off x="457200" y="1460500"/>
            <a:ext cx="8229600" cy="2489200"/>
          </a:xfrm>
        </p:spPr>
        <p:txBody>
          <a:bodyPr>
            <a:normAutofit fontScale="85000" lnSpcReduction="10000"/>
          </a:bodyPr>
          <a:lstStyle/>
          <a:p>
            <a:pPr eaLnBrk="1" hangingPunct="1">
              <a:lnSpc>
                <a:spcPct val="90000"/>
              </a:lnSpc>
              <a:spcBef>
                <a:spcPts val="600"/>
              </a:spcBef>
              <a:spcAft>
                <a:spcPts val="600"/>
              </a:spcAft>
              <a:defRPr/>
            </a:pPr>
            <a:r>
              <a:rPr lang="en-US" sz="2400" dirty="0" smtClean="0"/>
              <a:t>Business rules: </a:t>
            </a:r>
          </a:p>
          <a:p>
            <a:pPr marL="633413" lvl="1" indent="-292100" eaLnBrk="1" hangingPunct="1">
              <a:lnSpc>
                <a:spcPct val="110000"/>
              </a:lnSpc>
              <a:spcBef>
                <a:spcPts val="600"/>
              </a:spcBef>
              <a:spcAft>
                <a:spcPts val="600"/>
              </a:spcAft>
              <a:defRPr/>
            </a:pPr>
            <a:r>
              <a:rPr lang="en-US" sz="2000" dirty="0" smtClean="0"/>
              <a:t>Provide standard guidance for the review and recommendation of </a:t>
            </a:r>
            <a:r>
              <a:rPr lang="en-US" sz="2000" dirty="0" smtClean="0"/>
              <a:t>base-pay </a:t>
            </a:r>
            <a:r>
              <a:rPr lang="en-US" sz="2000" dirty="0" smtClean="0"/>
              <a:t>increase monetary awards a by Pay Pool Managers across the Army</a:t>
            </a:r>
          </a:p>
          <a:p>
            <a:pPr marL="633413" lvl="1" indent="-292100" eaLnBrk="1" hangingPunct="1">
              <a:lnSpc>
                <a:spcPct val="110000"/>
              </a:lnSpc>
              <a:spcBef>
                <a:spcPts val="600"/>
              </a:spcBef>
              <a:spcAft>
                <a:spcPts val="600"/>
              </a:spcAft>
              <a:defRPr/>
            </a:pPr>
            <a:r>
              <a:rPr lang="en-US" sz="2000" dirty="0" smtClean="0"/>
              <a:t>Identify considerations that may require adjustments to the preliminary award recommendations</a:t>
            </a:r>
          </a:p>
          <a:p>
            <a:pPr marL="633413" lvl="1" indent="-292100" eaLnBrk="1" hangingPunct="1">
              <a:lnSpc>
                <a:spcPct val="110000"/>
              </a:lnSpc>
              <a:spcBef>
                <a:spcPts val="600"/>
              </a:spcBef>
              <a:spcAft>
                <a:spcPts val="600"/>
              </a:spcAft>
              <a:defRPr/>
            </a:pPr>
            <a:r>
              <a:rPr lang="en-US" sz="2000" dirty="0" smtClean="0"/>
              <a:t>Allow Commands to develop specific rules for conducting the pay pool</a:t>
            </a:r>
          </a:p>
          <a:p>
            <a:pPr eaLnBrk="1" hangingPunct="1">
              <a:lnSpc>
                <a:spcPct val="90000"/>
              </a:lnSpc>
              <a:spcBef>
                <a:spcPts val="600"/>
              </a:spcBef>
              <a:spcAft>
                <a:spcPts val="600"/>
              </a:spcAft>
              <a:buFont typeface="Wingdings" pitchFamily="2" charset="2"/>
              <a:buNone/>
              <a:defRPr/>
            </a:pPr>
            <a:endParaRPr lang="en-US" dirty="0" smtClean="0"/>
          </a:p>
        </p:txBody>
      </p:sp>
      <p:sp>
        <p:nvSpPr>
          <p:cNvPr id="61446" name="TextBox 5"/>
          <p:cNvSpPr txBox="1">
            <a:spLocks noChangeArrowheads="1"/>
          </p:cNvSpPr>
          <p:nvPr/>
        </p:nvSpPr>
        <p:spPr bwMode="auto">
          <a:xfrm>
            <a:off x="2743200" y="3962400"/>
            <a:ext cx="3646488" cy="369888"/>
          </a:xfrm>
          <a:prstGeom prst="rect">
            <a:avLst/>
          </a:prstGeom>
          <a:noFill/>
          <a:ln w="9525">
            <a:noFill/>
            <a:miter lim="800000"/>
            <a:headEnd/>
            <a:tailEnd/>
          </a:ln>
        </p:spPr>
        <p:txBody>
          <a:bodyPr wrap="none">
            <a:spAutoFit/>
          </a:bodyPr>
          <a:lstStyle/>
          <a:p>
            <a:r>
              <a:rPr lang="en-US" b="1" dirty="0">
                <a:solidFill>
                  <a:srgbClr val="000000"/>
                </a:solidFill>
              </a:rPr>
              <a:t>Business Rules Considerations</a:t>
            </a:r>
          </a:p>
        </p:txBody>
      </p:sp>
      <p:sp>
        <p:nvSpPr>
          <p:cNvPr id="8" name="Date Placeholder 7"/>
          <p:cNvSpPr>
            <a:spLocks noGrp="1"/>
          </p:cNvSpPr>
          <p:nvPr>
            <p:ph type="dt" sz="half" idx="10"/>
          </p:nvPr>
        </p:nvSpPr>
        <p:spPr>
          <a:xfrm>
            <a:off x="457200" y="6492875"/>
            <a:ext cx="2133600" cy="365125"/>
          </a:xfrm>
        </p:spPr>
        <p:txBody>
          <a:bodyPr/>
          <a:lstStyle/>
          <a:p>
            <a:pPr>
              <a:defRPr/>
            </a:pPr>
            <a:r>
              <a:rPr lang="en-US" dirty="0" smtClean="0"/>
              <a:t>Updated  </a:t>
            </a:r>
            <a:r>
              <a:rPr lang="en-US" dirty="0" smtClean="0"/>
              <a:t>Oct 2022</a:t>
            </a:r>
            <a:endParaRPr lang="en-US"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Title 1"/>
          <p:cNvSpPr>
            <a:spLocks noGrp="1"/>
          </p:cNvSpPr>
          <p:nvPr>
            <p:ph type="title"/>
          </p:nvPr>
        </p:nvSpPr>
        <p:spPr/>
        <p:txBody>
          <a:bodyPr/>
          <a:lstStyle/>
          <a:p>
            <a:pPr eaLnBrk="1" hangingPunct="1"/>
            <a:r>
              <a:rPr lang="en-US" dirty="0" smtClean="0"/>
              <a:t>DQI Decisions</a:t>
            </a:r>
          </a:p>
        </p:txBody>
      </p:sp>
      <p:sp>
        <p:nvSpPr>
          <p:cNvPr id="75780" name="Rectangle 3"/>
          <p:cNvSpPr>
            <a:spLocks noChangeArrowheads="1"/>
          </p:cNvSpPr>
          <p:nvPr/>
        </p:nvSpPr>
        <p:spPr bwMode="auto">
          <a:xfrm>
            <a:off x="444500" y="1600200"/>
            <a:ext cx="7696200" cy="3524042"/>
          </a:xfrm>
          <a:prstGeom prst="rect">
            <a:avLst/>
          </a:prstGeom>
          <a:noFill/>
          <a:ln w="9525">
            <a:noFill/>
            <a:miter lim="800000"/>
            <a:headEnd/>
            <a:tailEnd/>
          </a:ln>
        </p:spPr>
        <p:txBody>
          <a:bodyPr>
            <a:spAutoFit/>
          </a:bodyPr>
          <a:lstStyle/>
          <a:p>
            <a:r>
              <a:rPr lang="en-US" sz="2400" dirty="0" smtClean="0">
                <a:solidFill>
                  <a:prstClr val="black"/>
                </a:solidFill>
              </a:rPr>
              <a:t>Pay Pool Managers </a:t>
            </a:r>
            <a:r>
              <a:rPr lang="en-US" sz="2400" dirty="0">
                <a:solidFill>
                  <a:prstClr val="black"/>
                </a:solidFill>
              </a:rPr>
              <a:t>also review employees for </a:t>
            </a:r>
            <a:r>
              <a:rPr lang="en-US" sz="2400" dirty="0" smtClean="0">
                <a:solidFill>
                  <a:prstClr val="black"/>
                </a:solidFill>
              </a:rPr>
              <a:t>DQI </a:t>
            </a:r>
            <a:r>
              <a:rPr lang="en-US" sz="2400" dirty="0">
                <a:solidFill>
                  <a:prstClr val="black"/>
                </a:solidFill>
              </a:rPr>
              <a:t>eligibility </a:t>
            </a:r>
            <a:r>
              <a:rPr lang="en-US" sz="2400" dirty="0" smtClean="0">
                <a:solidFill>
                  <a:prstClr val="black"/>
                </a:solidFill>
              </a:rPr>
              <a:t>(</a:t>
            </a:r>
            <a:r>
              <a:rPr lang="en-US" dirty="0" smtClean="0"/>
              <a:t>top </a:t>
            </a:r>
            <a:r>
              <a:rPr lang="en-US" dirty="0"/>
              <a:t>performer by being in a percentage of top scores within their </a:t>
            </a:r>
            <a:r>
              <a:rPr lang="en-US" dirty="0" smtClean="0"/>
              <a:t>pay pool, </a:t>
            </a:r>
            <a:r>
              <a:rPr lang="en-US" dirty="0"/>
              <a:t>which shall not exceed 10 </a:t>
            </a:r>
            <a:r>
              <a:rPr lang="en-US" dirty="0" smtClean="0"/>
              <a:t>percent</a:t>
            </a:r>
            <a:r>
              <a:rPr lang="en-US" sz="2400" dirty="0" smtClean="0">
                <a:solidFill>
                  <a:prstClr val="black"/>
                </a:solidFill>
              </a:rPr>
              <a:t>)</a:t>
            </a:r>
            <a:endParaRPr lang="en-US" sz="2400" dirty="0">
              <a:solidFill>
                <a:prstClr val="black"/>
              </a:solidFill>
            </a:endParaRPr>
          </a:p>
          <a:p>
            <a:pPr marL="685800" lvl="2" indent="-3175">
              <a:spcBef>
                <a:spcPts val="600"/>
              </a:spcBef>
              <a:spcAft>
                <a:spcPts val="600"/>
              </a:spcAft>
              <a:defRPr/>
            </a:pPr>
            <a:r>
              <a:rPr lang="en-US" sz="2000" dirty="0" smtClean="0">
                <a:solidFill>
                  <a:prstClr val="black"/>
                </a:solidFill>
              </a:rPr>
              <a:t>Not </a:t>
            </a:r>
            <a:r>
              <a:rPr lang="en-US" sz="2000" dirty="0">
                <a:solidFill>
                  <a:prstClr val="black"/>
                </a:solidFill>
              </a:rPr>
              <a:t>all eligible employees receive </a:t>
            </a:r>
            <a:r>
              <a:rPr lang="en-US" sz="2000" dirty="0" smtClean="0">
                <a:solidFill>
                  <a:prstClr val="black"/>
                </a:solidFill>
              </a:rPr>
              <a:t>DQIs</a:t>
            </a:r>
            <a:r>
              <a:rPr lang="en-US" sz="2000" dirty="0">
                <a:solidFill>
                  <a:prstClr val="black"/>
                </a:solidFill>
              </a:rPr>
              <a:t>: Budgetary Limits or Retained Pay status will affect the assignment of </a:t>
            </a:r>
            <a:r>
              <a:rPr lang="en-US" sz="2000" dirty="0" smtClean="0">
                <a:solidFill>
                  <a:prstClr val="black"/>
                </a:solidFill>
              </a:rPr>
              <a:t>DQIs</a:t>
            </a:r>
            <a:endParaRPr lang="en-US" sz="2000" dirty="0">
              <a:solidFill>
                <a:prstClr val="black"/>
              </a:solidFill>
            </a:endParaRPr>
          </a:p>
          <a:p>
            <a:pPr marL="228600" lvl="1" indent="-228600">
              <a:spcBef>
                <a:spcPts val="600"/>
              </a:spcBef>
              <a:spcAft>
                <a:spcPts val="600"/>
              </a:spcAft>
              <a:buFont typeface="Wingdings" pitchFamily="2" charset="2"/>
              <a:buChar char="§"/>
              <a:defRPr/>
            </a:pPr>
            <a:r>
              <a:rPr lang="en-US" sz="2400" dirty="0">
                <a:solidFill>
                  <a:prstClr val="black"/>
                </a:solidFill>
              </a:rPr>
              <a:t>If a </a:t>
            </a:r>
            <a:r>
              <a:rPr lang="en-US" sz="2400" dirty="0" smtClean="0">
                <a:solidFill>
                  <a:prstClr val="black"/>
                </a:solidFill>
              </a:rPr>
              <a:t>Pay Pool Manager/Pay Pool Panel </a:t>
            </a:r>
            <a:r>
              <a:rPr lang="en-US" sz="2400" dirty="0">
                <a:solidFill>
                  <a:prstClr val="black"/>
                </a:solidFill>
              </a:rPr>
              <a:t>chooses to award a </a:t>
            </a:r>
            <a:r>
              <a:rPr lang="en-US" sz="2400" dirty="0" smtClean="0">
                <a:solidFill>
                  <a:prstClr val="black"/>
                </a:solidFill>
              </a:rPr>
              <a:t>DQI, </a:t>
            </a:r>
            <a:r>
              <a:rPr lang="en-US" sz="2400" dirty="0">
                <a:solidFill>
                  <a:prstClr val="black"/>
                </a:solidFill>
              </a:rPr>
              <a:t>the Data Administrator will make adjustments to the </a:t>
            </a:r>
            <a:r>
              <a:rPr lang="en-US" sz="2400" dirty="0" smtClean="0">
                <a:solidFill>
                  <a:prstClr val="black"/>
                </a:solidFill>
              </a:rPr>
              <a:t>CWB.  The processing is done within the CWB and manual </a:t>
            </a:r>
            <a:r>
              <a:rPr lang="en-US" sz="2400" dirty="0">
                <a:solidFill>
                  <a:prstClr val="black"/>
                </a:solidFill>
              </a:rPr>
              <a:t>RPAs </a:t>
            </a:r>
            <a:r>
              <a:rPr lang="en-US" sz="2400" dirty="0" smtClean="0">
                <a:solidFill>
                  <a:prstClr val="black"/>
                </a:solidFill>
              </a:rPr>
              <a:t>are not </a:t>
            </a:r>
            <a:r>
              <a:rPr lang="en-US" sz="2400" dirty="0" smtClean="0">
                <a:solidFill>
                  <a:prstClr val="black"/>
                </a:solidFill>
              </a:rPr>
              <a:t>created.</a:t>
            </a:r>
            <a:endParaRPr lang="en-US" sz="2400" dirty="0">
              <a:solidFill>
                <a:srgbClr val="000000"/>
              </a:solidFill>
            </a:endParaRPr>
          </a:p>
        </p:txBody>
      </p:sp>
      <p:sp>
        <p:nvSpPr>
          <p:cNvPr id="5" name="&quot;No&quot; Symbol 4"/>
          <p:cNvSpPr/>
          <p:nvPr/>
        </p:nvSpPr>
        <p:spPr>
          <a:xfrm>
            <a:off x="739671" y="2956133"/>
            <a:ext cx="304800" cy="304800"/>
          </a:xfrm>
          <a:prstGeom prst="noSmoking">
            <a:avLst>
              <a:gd name="adj" fmla="val 0"/>
            </a:avLst>
          </a:prstGeom>
          <a:solidFill>
            <a:schemeClr val="accent2"/>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prstClr val="black"/>
              </a:solidFill>
            </a:endParaRPr>
          </a:p>
        </p:txBody>
      </p:sp>
      <p:sp>
        <p:nvSpPr>
          <p:cNvPr id="7" name="Date Placeholder 6"/>
          <p:cNvSpPr>
            <a:spLocks noGrp="1"/>
          </p:cNvSpPr>
          <p:nvPr>
            <p:ph type="dt" sz="half" idx="10"/>
          </p:nvPr>
        </p:nvSpPr>
        <p:spPr/>
        <p:txBody>
          <a:bodyPr/>
          <a:lstStyle/>
          <a:p>
            <a:pPr>
              <a:defRPr/>
            </a:pPr>
            <a:r>
              <a:rPr lang="en-US" dirty="0" smtClean="0"/>
              <a:t>Updated  </a:t>
            </a:r>
            <a:r>
              <a:rPr lang="en-US" dirty="0" smtClean="0"/>
              <a:t>Oct 2022</a:t>
            </a:r>
            <a:endParaRPr lang="en-US"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Title 1"/>
          <p:cNvSpPr>
            <a:spLocks noGrp="1"/>
          </p:cNvSpPr>
          <p:nvPr>
            <p:ph type="title"/>
          </p:nvPr>
        </p:nvSpPr>
        <p:spPr/>
        <p:txBody>
          <a:bodyPr/>
          <a:lstStyle/>
          <a:p>
            <a:pPr eaLnBrk="1" hangingPunct="1"/>
            <a:r>
              <a:rPr lang="en-US" dirty="0" smtClean="0"/>
              <a:t>DCIPS SQI Decisions</a:t>
            </a:r>
          </a:p>
        </p:txBody>
      </p:sp>
      <p:sp>
        <p:nvSpPr>
          <p:cNvPr id="75780" name="Rectangle 3"/>
          <p:cNvSpPr>
            <a:spLocks noChangeArrowheads="1"/>
          </p:cNvSpPr>
          <p:nvPr/>
        </p:nvSpPr>
        <p:spPr bwMode="auto">
          <a:xfrm>
            <a:off x="445008" y="1563194"/>
            <a:ext cx="7696200" cy="4401205"/>
          </a:xfrm>
          <a:prstGeom prst="rect">
            <a:avLst/>
          </a:prstGeom>
          <a:noFill/>
          <a:ln w="9525">
            <a:noFill/>
            <a:miter lim="800000"/>
            <a:headEnd/>
            <a:tailEnd/>
          </a:ln>
        </p:spPr>
        <p:txBody>
          <a:bodyPr wrap="square">
            <a:spAutoFit/>
          </a:bodyPr>
          <a:lstStyle/>
          <a:p>
            <a:pPr marL="228600" lvl="1" indent="-228600">
              <a:spcBef>
                <a:spcPts val="600"/>
              </a:spcBef>
              <a:spcAft>
                <a:spcPts val="600"/>
              </a:spcAft>
              <a:buFont typeface="Wingdings" pitchFamily="2" charset="2"/>
              <a:buChar char="§"/>
              <a:defRPr/>
            </a:pPr>
            <a:r>
              <a:rPr lang="en-US" sz="2000" dirty="0" smtClean="0">
                <a:solidFill>
                  <a:prstClr val="black"/>
                </a:solidFill>
              </a:rPr>
              <a:t>Pay Pool Managers </a:t>
            </a:r>
            <a:r>
              <a:rPr lang="en-US" sz="2000" dirty="0">
                <a:solidFill>
                  <a:prstClr val="black"/>
                </a:solidFill>
              </a:rPr>
              <a:t>also review employees for </a:t>
            </a:r>
            <a:r>
              <a:rPr lang="en-US" sz="2000" dirty="0" smtClean="0">
                <a:solidFill>
                  <a:prstClr val="black"/>
                </a:solidFill>
              </a:rPr>
              <a:t>a DCIPS SQI </a:t>
            </a:r>
            <a:r>
              <a:rPr lang="en-US" sz="2000" dirty="0">
                <a:solidFill>
                  <a:prstClr val="black"/>
                </a:solidFill>
              </a:rPr>
              <a:t>eligibility </a:t>
            </a:r>
            <a:r>
              <a:rPr lang="en-US" sz="2000" dirty="0" smtClean="0">
                <a:solidFill>
                  <a:prstClr val="black"/>
                </a:solidFill>
              </a:rPr>
              <a:t>(eligible </a:t>
            </a:r>
            <a:r>
              <a:rPr lang="en-US" sz="2000" dirty="0">
                <a:solidFill>
                  <a:prstClr val="black"/>
                </a:solidFill>
              </a:rPr>
              <a:t>for consideration for a base-pay increase monetary award for 3 consecutive years, the current and two preceding performance evaluation cycles. </a:t>
            </a:r>
            <a:r>
              <a:rPr lang="en-US" sz="2000" dirty="0" smtClean="0">
                <a:solidFill>
                  <a:prstClr val="black"/>
                </a:solidFill>
              </a:rPr>
              <a:t> Refer </a:t>
            </a:r>
            <a:r>
              <a:rPr lang="en-US" sz="2000" dirty="0">
                <a:solidFill>
                  <a:prstClr val="black"/>
                </a:solidFill>
              </a:rPr>
              <a:t>to Army DCIPS Annual Bonus and Awards Guidance for eligibility criteria when determining sustained performance for current and 2 previous years</a:t>
            </a:r>
            <a:r>
              <a:rPr lang="en-US" sz="2000" dirty="0" smtClean="0">
                <a:solidFill>
                  <a:prstClr val="black"/>
                </a:solidFill>
              </a:rPr>
              <a:t>.</a:t>
            </a:r>
            <a:endParaRPr lang="en-US" sz="2000" dirty="0">
              <a:solidFill>
                <a:prstClr val="black"/>
              </a:solidFill>
            </a:endParaRPr>
          </a:p>
          <a:p>
            <a:pPr marL="685800" lvl="2" indent="-3175">
              <a:spcBef>
                <a:spcPts val="600"/>
              </a:spcBef>
              <a:spcAft>
                <a:spcPts val="600"/>
              </a:spcAft>
              <a:defRPr/>
            </a:pPr>
            <a:r>
              <a:rPr lang="en-US" sz="2000" dirty="0" smtClean="0">
                <a:solidFill>
                  <a:prstClr val="black"/>
                </a:solidFill>
              </a:rPr>
              <a:t>Not </a:t>
            </a:r>
            <a:r>
              <a:rPr lang="en-US" sz="2000" dirty="0">
                <a:solidFill>
                  <a:prstClr val="black"/>
                </a:solidFill>
              </a:rPr>
              <a:t>all eligible employees receive </a:t>
            </a:r>
            <a:r>
              <a:rPr lang="en-US" sz="2000" dirty="0" smtClean="0">
                <a:solidFill>
                  <a:prstClr val="black"/>
                </a:solidFill>
              </a:rPr>
              <a:t>SQIs</a:t>
            </a:r>
            <a:r>
              <a:rPr lang="en-US" sz="2000" dirty="0">
                <a:solidFill>
                  <a:prstClr val="black"/>
                </a:solidFill>
              </a:rPr>
              <a:t>: Budgetary Limits or Retained Pay status will affect the assignment of </a:t>
            </a:r>
            <a:r>
              <a:rPr lang="en-US" sz="2000" dirty="0" smtClean="0">
                <a:solidFill>
                  <a:prstClr val="black"/>
                </a:solidFill>
              </a:rPr>
              <a:t>DQIs</a:t>
            </a:r>
            <a:endParaRPr lang="en-US" sz="2000" dirty="0">
              <a:solidFill>
                <a:prstClr val="black"/>
              </a:solidFill>
            </a:endParaRPr>
          </a:p>
          <a:p>
            <a:pPr marL="228600" lvl="1" indent="-228600">
              <a:spcBef>
                <a:spcPts val="600"/>
              </a:spcBef>
              <a:spcAft>
                <a:spcPts val="600"/>
              </a:spcAft>
              <a:buFont typeface="Wingdings" pitchFamily="2" charset="2"/>
              <a:buChar char="§"/>
              <a:defRPr/>
            </a:pPr>
            <a:r>
              <a:rPr lang="en-US" sz="2000" dirty="0">
                <a:solidFill>
                  <a:prstClr val="black"/>
                </a:solidFill>
              </a:rPr>
              <a:t>If a </a:t>
            </a:r>
            <a:r>
              <a:rPr lang="en-US" sz="2000" dirty="0" smtClean="0">
                <a:solidFill>
                  <a:prstClr val="black"/>
                </a:solidFill>
              </a:rPr>
              <a:t>Pay Pool Manager/Pay Pool Panel chooses </a:t>
            </a:r>
            <a:r>
              <a:rPr lang="en-US" sz="2000" dirty="0">
                <a:solidFill>
                  <a:prstClr val="black"/>
                </a:solidFill>
              </a:rPr>
              <a:t>to award a </a:t>
            </a:r>
            <a:r>
              <a:rPr lang="en-US" sz="2000" dirty="0" smtClean="0">
                <a:solidFill>
                  <a:prstClr val="black"/>
                </a:solidFill>
              </a:rPr>
              <a:t>SQI, </a:t>
            </a:r>
            <a:r>
              <a:rPr lang="en-US" sz="2000" dirty="0">
                <a:solidFill>
                  <a:prstClr val="black"/>
                </a:solidFill>
              </a:rPr>
              <a:t>the Data Administrator will make adjustments to the </a:t>
            </a:r>
            <a:r>
              <a:rPr lang="en-US" sz="2000" dirty="0" smtClean="0">
                <a:solidFill>
                  <a:prstClr val="black"/>
                </a:solidFill>
              </a:rPr>
              <a:t>CWB.  The processing is done within the CWB and manual </a:t>
            </a:r>
            <a:r>
              <a:rPr lang="en-US" sz="2000" dirty="0">
                <a:solidFill>
                  <a:prstClr val="black"/>
                </a:solidFill>
              </a:rPr>
              <a:t>RPAs </a:t>
            </a:r>
            <a:r>
              <a:rPr lang="en-US" sz="2000" dirty="0" smtClean="0">
                <a:solidFill>
                  <a:prstClr val="black"/>
                </a:solidFill>
              </a:rPr>
              <a:t>are not required.</a:t>
            </a:r>
            <a:endParaRPr lang="en-US" sz="2000" dirty="0">
              <a:solidFill>
                <a:srgbClr val="000000"/>
              </a:solidFill>
            </a:endParaRPr>
          </a:p>
        </p:txBody>
      </p:sp>
      <p:sp>
        <p:nvSpPr>
          <p:cNvPr id="5" name="&quot;No&quot; Symbol 4"/>
          <p:cNvSpPr/>
          <p:nvPr/>
        </p:nvSpPr>
        <p:spPr>
          <a:xfrm>
            <a:off x="809292" y="4044297"/>
            <a:ext cx="304800" cy="304800"/>
          </a:xfrm>
          <a:prstGeom prst="noSmoking">
            <a:avLst>
              <a:gd name="adj" fmla="val 0"/>
            </a:avLst>
          </a:prstGeom>
          <a:solidFill>
            <a:schemeClr val="accent2"/>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prstClr val="black"/>
              </a:solidFill>
            </a:endParaRPr>
          </a:p>
        </p:txBody>
      </p:sp>
      <p:sp>
        <p:nvSpPr>
          <p:cNvPr id="7" name="Date Placeholder 6"/>
          <p:cNvSpPr>
            <a:spLocks noGrp="1"/>
          </p:cNvSpPr>
          <p:nvPr>
            <p:ph type="dt" sz="half" idx="10"/>
          </p:nvPr>
        </p:nvSpPr>
        <p:spPr>
          <a:xfrm>
            <a:off x="445008" y="6492875"/>
            <a:ext cx="2133600" cy="365125"/>
          </a:xfrm>
        </p:spPr>
        <p:txBody>
          <a:bodyPr/>
          <a:lstStyle/>
          <a:p>
            <a:pPr>
              <a:defRPr/>
            </a:pPr>
            <a:r>
              <a:rPr lang="en-US" dirty="0" smtClean="0"/>
              <a:t>Updated  </a:t>
            </a:r>
            <a:r>
              <a:rPr lang="en-US" dirty="0" smtClean="0"/>
              <a:t>Oct 2022</a:t>
            </a:r>
            <a:endParaRPr lang="en-US"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Title 1"/>
          <p:cNvSpPr>
            <a:spLocks noGrp="1"/>
          </p:cNvSpPr>
          <p:nvPr>
            <p:ph type="title"/>
          </p:nvPr>
        </p:nvSpPr>
        <p:spPr>
          <a:xfrm>
            <a:off x="1600200" y="130629"/>
            <a:ext cx="6294664" cy="1240971"/>
          </a:xfrm>
        </p:spPr>
        <p:txBody>
          <a:bodyPr/>
          <a:lstStyle/>
          <a:p>
            <a:pPr algn="l" eaLnBrk="1" hangingPunct="1"/>
            <a:r>
              <a:rPr lang="en-US" dirty="0" smtClean="0"/>
              <a:t>Pay Pool Manager submits </a:t>
            </a:r>
            <a:br>
              <a:rPr lang="en-US" dirty="0" smtClean="0"/>
            </a:br>
            <a:r>
              <a:rPr lang="en-US" dirty="0" smtClean="0"/>
              <a:t>payout recommendations</a:t>
            </a:r>
          </a:p>
        </p:txBody>
      </p:sp>
      <p:sp>
        <p:nvSpPr>
          <p:cNvPr id="63492" name="TextBox 3"/>
          <p:cNvSpPr txBox="1">
            <a:spLocks noChangeArrowheads="1"/>
          </p:cNvSpPr>
          <p:nvPr/>
        </p:nvSpPr>
        <p:spPr bwMode="auto">
          <a:xfrm>
            <a:off x="381000" y="1504950"/>
            <a:ext cx="8305800" cy="3616375"/>
          </a:xfrm>
          <a:prstGeom prst="rect">
            <a:avLst/>
          </a:prstGeom>
          <a:noFill/>
          <a:ln w="9525">
            <a:noFill/>
            <a:miter lim="800000"/>
            <a:headEnd/>
            <a:tailEnd/>
          </a:ln>
        </p:spPr>
        <p:txBody>
          <a:bodyPr>
            <a:spAutoFit/>
          </a:bodyPr>
          <a:lstStyle/>
          <a:p>
            <a:pPr marL="228600" indent="-228600">
              <a:spcBef>
                <a:spcPts val="600"/>
              </a:spcBef>
              <a:spcAft>
                <a:spcPts val="600"/>
              </a:spcAft>
              <a:buFont typeface="Wingdings" pitchFamily="2" charset="2"/>
              <a:buChar char="§"/>
            </a:pPr>
            <a:r>
              <a:rPr lang="en-US" sz="2400" dirty="0" smtClean="0">
                <a:solidFill>
                  <a:srgbClr val="000000"/>
                </a:solidFill>
              </a:rPr>
              <a:t>Pay Pool Managers </a:t>
            </a:r>
            <a:r>
              <a:rPr lang="en-US" sz="2400" dirty="0">
                <a:solidFill>
                  <a:srgbClr val="000000"/>
                </a:solidFill>
              </a:rPr>
              <a:t>will submit the CWB for approval:</a:t>
            </a:r>
          </a:p>
          <a:p>
            <a:pPr marL="685800" lvl="1" indent="-228600">
              <a:spcBef>
                <a:spcPts val="600"/>
              </a:spcBef>
              <a:spcAft>
                <a:spcPts val="600"/>
              </a:spcAft>
              <a:buFont typeface="Wingdings" pitchFamily="2" charset="2"/>
              <a:buChar char="§"/>
            </a:pPr>
            <a:r>
              <a:rPr lang="en-US" sz="2000" dirty="0">
                <a:solidFill>
                  <a:srgbClr val="000000"/>
                </a:solidFill>
              </a:rPr>
              <a:t>Once </a:t>
            </a:r>
            <a:r>
              <a:rPr lang="en-US" sz="2000" dirty="0" smtClean="0">
                <a:solidFill>
                  <a:srgbClr val="000000"/>
                </a:solidFill>
              </a:rPr>
              <a:t>all </a:t>
            </a:r>
            <a:r>
              <a:rPr lang="en-US" sz="2000" dirty="0" smtClean="0"/>
              <a:t>DCIPS </a:t>
            </a:r>
            <a:r>
              <a:rPr lang="en-US" sz="2000" dirty="0" smtClean="0"/>
              <a:t>base-pay </a:t>
            </a:r>
            <a:r>
              <a:rPr lang="en-US" sz="2000" dirty="0" smtClean="0"/>
              <a:t>increase monetary award </a:t>
            </a:r>
            <a:r>
              <a:rPr lang="en-US" sz="2000" dirty="0" smtClean="0">
                <a:solidFill>
                  <a:srgbClr val="000000"/>
                </a:solidFill>
              </a:rPr>
              <a:t>recommendations </a:t>
            </a:r>
            <a:r>
              <a:rPr lang="en-US" sz="2000" dirty="0">
                <a:solidFill>
                  <a:srgbClr val="000000"/>
                </a:solidFill>
              </a:rPr>
              <a:t>have been made, the </a:t>
            </a:r>
            <a:r>
              <a:rPr lang="en-US" sz="2000" dirty="0" smtClean="0">
                <a:solidFill>
                  <a:srgbClr val="000000"/>
                </a:solidFill>
              </a:rPr>
              <a:t>Pay Pool Manager </a:t>
            </a:r>
            <a:r>
              <a:rPr lang="en-US" sz="2000" dirty="0">
                <a:solidFill>
                  <a:srgbClr val="000000"/>
                </a:solidFill>
              </a:rPr>
              <a:t>submits to </a:t>
            </a:r>
            <a:r>
              <a:rPr lang="en-US" sz="2000" dirty="0" smtClean="0">
                <a:solidFill>
                  <a:srgbClr val="000000"/>
                </a:solidFill>
              </a:rPr>
              <a:t>their </a:t>
            </a:r>
            <a:r>
              <a:rPr lang="en-US" sz="2000" dirty="0">
                <a:solidFill>
                  <a:srgbClr val="000000"/>
                </a:solidFill>
              </a:rPr>
              <a:t>Command </a:t>
            </a:r>
            <a:r>
              <a:rPr lang="en-US" sz="2000" dirty="0" smtClean="0">
                <a:solidFill>
                  <a:srgbClr val="000000"/>
                </a:solidFill>
              </a:rPr>
              <a:t>Pay Pool PRA </a:t>
            </a:r>
            <a:endParaRPr lang="en-US" sz="2000" dirty="0">
              <a:solidFill>
                <a:srgbClr val="000000"/>
              </a:solidFill>
            </a:endParaRPr>
          </a:p>
          <a:p>
            <a:pPr marL="685800" lvl="1" indent="-228600">
              <a:spcBef>
                <a:spcPts val="600"/>
              </a:spcBef>
              <a:spcAft>
                <a:spcPts val="600"/>
              </a:spcAft>
              <a:buFont typeface="Wingdings" pitchFamily="2" charset="2"/>
              <a:buChar char="§"/>
            </a:pPr>
            <a:r>
              <a:rPr lang="en-US" sz="2000" dirty="0">
                <a:solidFill>
                  <a:srgbClr val="000000"/>
                </a:solidFill>
              </a:rPr>
              <a:t>In cases where the </a:t>
            </a:r>
            <a:r>
              <a:rPr lang="en-US" sz="2000" dirty="0" smtClean="0">
                <a:solidFill>
                  <a:srgbClr val="000000"/>
                </a:solidFill>
              </a:rPr>
              <a:t>Pay Pool Manager </a:t>
            </a:r>
            <a:r>
              <a:rPr lang="en-US" sz="2000" dirty="0">
                <a:solidFill>
                  <a:srgbClr val="000000"/>
                </a:solidFill>
              </a:rPr>
              <a:t>also serves as the Approving Official (Command </a:t>
            </a:r>
            <a:r>
              <a:rPr lang="en-US" sz="2000" dirty="0" smtClean="0">
                <a:solidFill>
                  <a:srgbClr val="000000"/>
                </a:solidFill>
              </a:rPr>
              <a:t>Pay Pool PRA</a:t>
            </a:r>
            <a:r>
              <a:rPr lang="en-US" sz="2000" dirty="0">
                <a:solidFill>
                  <a:srgbClr val="000000"/>
                </a:solidFill>
              </a:rPr>
              <a:t>) he or she will approve the CWB</a:t>
            </a:r>
          </a:p>
          <a:p>
            <a:r>
              <a:rPr lang="en-US" sz="2000" dirty="0">
                <a:solidFill>
                  <a:srgbClr val="000000"/>
                </a:solidFill>
              </a:rPr>
              <a:t>Approval of </a:t>
            </a:r>
            <a:r>
              <a:rPr lang="en-US" sz="2000" dirty="0" smtClean="0">
                <a:solidFill>
                  <a:srgbClr val="000000"/>
                </a:solidFill>
              </a:rPr>
              <a:t>Pay Pool payout </a:t>
            </a:r>
            <a:r>
              <a:rPr lang="en-US" sz="2000" dirty="0">
                <a:solidFill>
                  <a:srgbClr val="000000"/>
                </a:solidFill>
              </a:rPr>
              <a:t>decisions should occur in late </a:t>
            </a:r>
            <a:r>
              <a:rPr lang="en-US" sz="2000" dirty="0" smtClean="0">
                <a:solidFill>
                  <a:srgbClr val="000000"/>
                </a:solidFill>
              </a:rPr>
              <a:t>November </a:t>
            </a:r>
            <a:r>
              <a:rPr lang="en-US" sz="2000" dirty="0">
                <a:solidFill>
                  <a:srgbClr val="000000"/>
                </a:solidFill>
              </a:rPr>
              <a:t>to allow for DCPDS processing </a:t>
            </a:r>
            <a:r>
              <a:rPr lang="en-US" sz="2000" dirty="0" smtClean="0">
                <a:solidFill>
                  <a:srgbClr val="000000"/>
                </a:solidFill>
              </a:rPr>
              <a:t>and effective  the 1</a:t>
            </a:r>
            <a:r>
              <a:rPr lang="en-US" sz="2000" baseline="30000" dirty="0" smtClean="0">
                <a:solidFill>
                  <a:srgbClr val="000000"/>
                </a:solidFill>
              </a:rPr>
              <a:t>st</a:t>
            </a:r>
            <a:r>
              <a:rPr lang="en-US" sz="2000" dirty="0" smtClean="0">
                <a:solidFill>
                  <a:srgbClr val="000000"/>
                </a:solidFill>
              </a:rPr>
              <a:t> day of the 1</a:t>
            </a:r>
            <a:r>
              <a:rPr lang="en-US" sz="2000" baseline="30000" dirty="0" smtClean="0">
                <a:solidFill>
                  <a:srgbClr val="000000"/>
                </a:solidFill>
              </a:rPr>
              <a:t>st</a:t>
            </a:r>
            <a:r>
              <a:rPr lang="en-US" sz="2000" dirty="0" smtClean="0">
                <a:solidFill>
                  <a:srgbClr val="000000"/>
                </a:solidFill>
              </a:rPr>
              <a:t> pay period of the New Year</a:t>
            </a:r>
            <a:endParaRPr lang="en-US" sz="2000" dirty="0">
              <a:solidFill>
                <a:srgbClr val="000000"/>
              </a:solidFill>
            </a:endParaRPr>
          </a:p>
        </p:txBody>
      </p:sp>
      <p:sp>
        <p:nvSpPr>
          <p:cNvPr id="6" name="Date Placeholder 5"/>
          <p:cNvSpPr>
            <a:spLocks noGrp="1"/>
          </p:cNvSpPr>
          <p:nvPr>
            <p:ph type="dt" sz="half" idx="10"/>
          </p:nvPr>
        </p:nvSpPr>
        <p:spPr/>
        <p:txBody>
          <a:bodyPr/>
          <a:lstStyle/>
          <a:p>
            <a:pPr>
              <a:defRPr/>
            </a:pPr>
            <a:r>
              <a:rPr lang="en-US" dirty="0" smtClean="0"/>
              <a:t>Updated  </a:t>
            </a:r>
            <a:r>
              <a:rPr lang="en-US" dirty="0" smtClean="0"/>
              <a:t>Oct</a:t>
            </a:r>
            <a:r>
              <a:rPr lang="en-US" dirty="0" smtClean="0"/>
              <a:t> 2022</a:t>
            </a:r>
            <a:endParaRPr lang="en-US"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Title 5"/>
          <p:cNvSpPr>
            <a:spLocks noGrp="1"/>
          </p:cNvSpPr>
          <p:nvPr>
            <p:ph type="title"/>
          </p:nvPr>
        </p:nvSpPr>
        <p:spPr/>
        <p:txBody>
          <a:bodyPr/>
          <a:lstStyle/>
          <a:p>
            <a:pPr eaLnBrk="1" hangingPunct="1"/>
            <a:r>
              <a:rPr lang="en-US" dirty="0" smtClean="0"/>
              <a:t>Purpose</a:t>
            </a:r>
          </a:p>
        </p:txBody>
      </p:sp>
      <p:sp>
        <p:nvSpPr>
          <p:cNvPr id="47107" name="Content Placeholder 6"/>
          <p:cNvSpPr>
            <a:spLocks noGrp="1"/>
          </p:cNvSpPr>
          <p:nvPr>
            <p:ph idx="1"/>
          </p:nvPr>
        </p:nvSpPr>
        <p:spPr>
          <a:xfrm>
            <a:off x="384048" y="2819400"/>
            <a:ext cx="8229600" cy="4525963"/>
          </a:xfrm>
        </p:spPr>
        <p:txBody>
          <a:bodyPr/>
          <a:lstStyle/>
          <a:p>
            <a:pPr algn="ctr" eaLnBrk="1" hangingPunct="1">
              <a:buFont typeface="Wingdings" pitchFamily="2" charset="2"/>
              <a:buNone/>
            </a:pPr>
            <a:r>
              <a:rPr lang="en-US" sz="2400" dirty="0" smtClean="0"/>
              <a:t>The purpose of this brief is to provide Pay Pool Managers with a detailed understanding of the Process and the Tools associated with the Army DCIPS Performance-Based Compensation Program (convening of pay </a:t>
            </a:r>
            <a:r>
              <a:rPr lang="en-US" sz="2400" dirty="0" smtClean="0"/>
              <a:t>pools </a:t>
            </a:r>
            <a:r>
              <a:rPr lang="en-US" sz="2400" dirty="0" smtClean="0"/>
              <a:t>within Army for the purpose of determining </a:t>
            </a:r>
            <a:r>
              <a:rPr lang="en-US" sz="2400" dirty="0" smtClean="0"/>
              <a:t>base-pay </a:t>
            </a:r>
            <a:r>
              <a:rPr lang="en-US" sz="2400" dirty="0" smtClean="0"/>
              <a:t>increase monetary awards).</a:t>
            </a:r>
          </a:p>
          <a:p>
            <a:pPr algn="ctr" eaLnBrk="1" hangingPunct="1">
              <a:buFont typeface="Wingdings" pitchFamily="2" charset="2"/>
              <a:buNone/>
            </a:pPr>
            <a:endParaRPr lang="en-US" sz="2400" dirty="0" smtClean="0"/>
          </a:p>
          <a:p>
            <a:pPr algn="ctr" eaLnBrk="1" hangingPunct="1">
              <a:buFont typeface="Wingdings" pitchFamily="2" charset="2"/>
              <a:buNone/>
            </a:pPr>
            <a:endParaRPr lang="en-US" sz="2400" dirty="0" smtClean="0"/>
          </a:p>
          <a:p>
            <a:pPr algn="ctr" eaLnBrk="1" hangingPunct="1">
              <a:buFont typeface="Wingdings" pitchFamily="2" charset="2"/>
              <a:buNone/>
            </a:pPr>
            <a:r>
              <a:rPr lang="en-US" sz="2400" dirty="0" smtClean="0"/>
              <a:t> </a:t>
            </a:r>
          </a:p>
        </p:txBody>
      </p:sp>
      <p:sp>
        <p:nvSpPr>
          <p:cNvPr id="7" name="Date Placeholder 6"/>
          <p:cNvSpPr>
            <a:spLocks noGrp="1"/>
          </p:cNvSpPr>
          <p:nvPr>
            <p:ph type="dt" sz="half" idx="10"/>
          </p:nvPr>
        </p:nvSpPr>
        <p:spPr/>
        <p:txBody>
          <a:bodyPr/>
          <a:lstStyle/>
          <a:p>
            <a:pPr>
              <a:defRPr/>
            </a:pPr>
            <a:r>
              <a:rPr lang="en-US" dirty="0" smtClean="0"/>
              <a:t>Updated  </a:t>
            </a:r>
            <a:r>
              <a:rPr lang="en-US" dirty="0" smtClean="0"/>
              <a:t>Oct 2022</a:t>
            </a:r>
            <a:endParaRPr lang="en-US"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TextBox 5"/>
          <p:cNvSpPr txBox="1">
            <a:spLocks noChangeArrowheads="1"/>
          </p:cNvSpPr>
          <p:nvPr/>
        </p:nvSpPr>
        <p:spPr bwMode="auto">
          <a:xfrm>
            <a:off x="381000" y="1781175"/>
            <a:ext cx="8534400" cy="2092881"/>
          </a:xfrm>
          <a:prstGeom prst="rect">
            <a:avLst/>
          </a:prstGeom>
          <a:noFill/>
          <a:ln w="9525">
            <a:noFill/>
            <a:miter lim="800000"/>
            <a:headEnd/>
            <a:tailEnd/>
          </a:ln>
        </p:spPr>
        <p:txBody>
          <a:bodyPr>
            <a:spAutoFit/>
          </a:bodyPr>
          <a:lstStyle/>
          <a:p>
            <a:pPr marL="228600" indent="-228600">
              <a:spcBef>
                <a:spcPts val="600"/>
              </a:spcBef>
              <a:spcAft>
                <a:spcPts val="600"/>
              </a:spcAft>
              <a:buFont typeface="Wingdings" pitchFamily="2" charset="2"/>
              <a:buChar char="§"/>
            </a:pPr>
            <a:r>
              <a:rPr lang="en-US" sz="2400" dirty="0">
                <a:solidFill>
                  <a:srgbClr val="000000"/>
                </a:solidFill>
              </a:rPr>
              <a:t>The Command/Organizational </a:t>
            </a:r>
            <a:r>
              <a:rPr lang="en-US" sz="2400" dirty="0" smtClean="0">
                <a:solidFill>
                  <a:srgbClr val="000000"/>
                </a:solidFill>
              </a:rPr>
              <a:t>Pay Pool PRA </a:t>
            </a:r>
            <a:r>
              <a:rPr lang="en-US" sz="2400" dirty="0">
                <a:solidFill>
                  <a:srgbClr val="000000"/>
                </a:solidFill>
              </a:rPr>
              <a:t>reviews and approves </a:t>
            </a:r>
            <a:r>
              <a:rPr lang="en-US" sz="2400" dirty="0" smtClean="0">
                <a:solidFill>
                  <a:srgbClr val="000000"/>
                </a:solidFill>
              </a:rPr>
              <a:t>pay pool payout recommendations </a:t>
            </a:r>
            <a:endParaRPr lang="en-US" sz="2400" dirty="0">
              <a:solidFill>
                <a:srgbClr val="000000"/>
              </a:solidFill>
            </a:endParaRPr>
          </a:p>
          <a:p>
            <a:pPr marL="228600" lvl="1" indent="-228600">
              <a:spcBef>
                <a:spcPts val="600"/>
              </a:spcBef>
              <a:spcAft>
                <a:spcPts val="600"/>
              </a:spcAft>
              <a:buFont typeface="Wingdings" pitchFamily="2" charset="2"/>
              <a:buChar char="§"/>
            </a:pPr>
            <a:r>
              <a:rPr lang="en-US" sz="2400" dirty="0"/>
              <a:t>If inconsistencies are found, the PRA returns the </a:t>
            </a:r>
            <a:r>
              <a:rPr lang="en-US" sz="2400" dirty="0" smtClean="0"/>
              <a:t>pay pool payout recommendations </a:t>
            </a:r>
            <a:r>
              <a:rPr lang="en-US" sz="2400" dirty="0"/>
              <a:t>to the </a:t>
            </a:r>
            <a:r>
              <a:rPr lang="en-US" sz="2400" dirty="0" smtClean="0"/>
              <a:t>Pay Pool Manager for adjustments</a:t>
            </a:r>
            <a:endParaRPr lang="en-US" sz="2400" dirty="0"/>
          </a:p>
        </p:txBody>
      </p:sp>
      <p:pic>
        <p:nvPicPr>
          <p:cNvPr id="64515" name="Picture 2" descr="http://www.fallingpixel.com/products/19668/mains/000-3d-model-gravelfr11.jpg"/>
          <p:cNvPicPr>
            <a:picLocks noChangeAspect="1" noChangeArrowheads="1"/>
          </p:cNvPicPr>
          <p:nvPr/>
        </p:nvPicPr>
        <p:blipFill>
          <a:blip r:embed="rId3" cstate="print"/>
          <a:srcRect/>
          <a:stretch>
            <a:fillRect/>
          </a:stretch>
        </p:blipFill>
        <p:spPr bwMode="auto">
          <a:xfrm>
            <a:off x="6324600" y="3581400"/>
            <a:ext cx="1752600" cy="1752600"/>
          </a:xfrm>
          <a:prstGeom prst="rect">
            <a:avLst/>
          </a:prstGeom>
          <a:noFill/>
          <a:ln w="9525">
            <a:noFill/>
            <a:miter lim="800000"/>
            <a:headEnd/>
            <a:tailEnd/>
          </a:ln>
        </p:spPr>
      </p:pic>
      <p:sp>
        <p:nvSpPr>
          <p:cNvPr id="64516" name="Rectangle 2"/>
          <p:cNvSpPr>
            <a:spLocks noGrp="1" noChangeArrowheads="1"/>
          </p:cNvSpPr>
          <p:nvPr>
            <p:ph type="title"/>
          </p:nvPr>
        </p:nvSpPr>
        <p:spPr>
          <a:xfrm>
            <a:off x="1600200" y="274638"/>
            <a:ext cx="5715000" cy="1143000"/>
          </a:xfrm>
        </p:spPr>
        <p:txBody>
          <a:bodyPr/>
          <a:lstStyle/>
          <a:p>
            <a:pPr eaLnBrk="1" hangingPunct="1"/>
            <a:r>
              <a:rPr lang="en-US" dirty="0" smtClean="0"/>
              <a:t>PRA reviews and approves payout recommendations</a:t>
            </a:r>
          </a:p>
        </p:txBody>
      </p:sp>
      <p:sp>
        <p:nvSpPr>
          <p:cNvPr id="7" name="Date Placeholder 6"/>
          <p:cNvSpPr>
            <a:spLocks noGrp="1"/>
          </p:cNvSpPr>
          <p:nvPr>
            <p:ph type="dt" sz="half" idx="10"/>
          </p:nvPr>
        </p:nvSpPr>
        <p:spPr/>
        <p:txBody>
          <a:bodyPr/>
          <a:lstStyle/>
          <a:p>
            <a:pPr>
              <a:defRPr/>
            </a:pPr>
            <a:r>
              <a:rPr lang="en-US" dirty="0" smtClean="0"/>
              <a:t>Updated  </a:t>
            </a:r>
            <a:r>
              <a:rPr lang="en-US" dirty="0" smtClean="0"/>
              <a:t>Oct 2022</a:t>
            </a:r>
            <a:endParaRPr lang="en-US" dirty="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457200" y="1524000"/>
            <a:ext cx="8229600" cy="5181600"/>
          </a:xfrm>
        </p:spPr>
        <p:txBody>
          <a:bodyPr rtlCol="0">
            <a:normAutofit fontScale="92500" lnSpcReduction="20000"/>
          </a:bodyPr>
          <a:lstStyle/>
          <a:p>
            <a:pPr marL="228600" indent="-228600" eaLnBrk="1" fontAlgn="auto" hangingPunct="1">
              <a:spcBef>
                <a:spcPts val="600"/>
              </a:spcBef>
              <a:spcAft>
                <a:spcPts val="600"/>
              </a:spcAft>
              <a:defRPr/>
            </a:pPr>
            <a:r>
              <a:rPr lang="en-US" sz="2400" dirty="0" smtClean="0"/>
              <a:t>Command Pay Pool PRAs provide a certification letter to the Army Pay Pool PRA</a:t>
            </a:r>
          </a:p>
          <a:p>
            <a:pPr marL="228600" indent="-228600" eaLnBrk="1" fontAlgn="auto" hangingPunct="1">
              <a:spcBef>
                <a:spcPts val="600"/>
              </a:spcBef>
              <a:spcAft>
                <a:spcPts val="600"/>
              </a:spcAft>
              <a:defRPr/>
            </a:pPr>
            <a:r>
              <a:rPr lang="en-US" sz="2400" dirty="0" smtClean="0"/>
              <a:t>Pay Pool Managers are notified that results are PRA approved</a:t>
            </a:r>
          </a:p>
          <a:p>
            <a:pPr marL="228600" indent="-228600" eaLnBrk="1" fontAlgn="auto" hangingPunct="1">
              <a:spcBef>
                <a:spcPts val="600"/>
              </a:spcBef>
              <a:spcAft>
                <a:spcPts val="600"/>
              </a:spcAft>
              <a:defRPr/>
            </a:pPr>
            <a:r>
              <a:rPr lang="en-US" sz="2400" dirty="0" smtClean="0"/>
              <a:t>Pay Pool Managers certify </a:t>
            </a:r>
            <a:r>
              <a:rPr lang="en-US" sz="2400" dirty="0"/>
              <a:t>base-pay increase monetary award </a:t>
            </a:r>
            <a:r>
              <a:rPr lang="en-US" sz="2400" dirty="0" smtClean="0"/>
              <a:t>results </a:t>
            </a:r>
            <a:r>
              <a:rPr lang="en-US" sz="2400" dirty="0" smtClean="0"/>
              <a:t>in the CWB </a:t>
            </a:r>
          </a:p>
          <a:p>
            <a:pPr marL="228600" indent="-228600" eaLnBrk="1" fontAlgn="auto" hangingPunct="1">
              <a:spcBef>
                <a:spcPts val="600"/>
              </a:spcBef>
              <a:spcAft>
                <a:spcPts val="600"/>
              </a:spcAft>
              <a:defRPr/>
            </a:pPr>
            <a:endParaRPr lang="en-US" sz="2400" dirty="0" smtClean="0"/>
          </a:p>
          <a:p>
            <a:pPr marL="228600" indent="-228600" eaLnBrk="1" fontAlgn="auto" hangingPunct="1">
              <a:spcBef>
                <a:spcPts val="600"/>
              </a:spcBef>
              <a:spcAft>
                <a:spcPts val="600"/>
              </a:spcAft>
              <a:defRPr/>
            </a:pPr>
            <a:endParaRPr lang="en-US" sz="2400" b="1" dirty="0" smtClean="0"/>
          </a:p>
          <a:p>
            <a:pPr marL="228600" indent="-228600" eaLnBrk="1" fontAlgn="auto" hangingPunct="1">
              <a:spcBef>
                <a:spcPts val="600"/>
              </a:spcBef>
              <a:spcAft>
                <a:spcPts val="600"/>
              </a:spcAft>
              <a:defRPr/>
            </a:pPr>
            <a:endParaRPr lang="en-US" sz="2400" dirty="0" smtClean="0"/>
          </a:p>
          <a:p>
            <a:pPr marL="228600" indent="-228600" eaLnBrk="1" fontAlgn="auto" hangingPunct="1">
              <a:spcBef>
                <a:spcPts val="600"/>
              </a:spcBef>
              <a:spcAft>
                <a:spcPts val="600"/>
              </a:spcAft>
              <a:defRPr/>
            </a:pPr>
            <a:r>
              <a:rPr lang="en-US" sz="2400" dirty="0" smtClean="0"/>
              <a:t>Pay Pool Data Administrators </a:t>
            </a:r>
            <a:r>
              <a:rPr lang="en-US" sz="2400" dirty="0" smtClean="0"/>
              <a:t>submit approved Pay Pool decisions</a:t>
            </a:r>
          </a:p>
          <a:p>
            <a:pPr marL="228600" lvl="1" indent="-228600" eaLnBrk="1" fontAlgn="auto" hangingPunct="1">
              <a:spcBef>
                <a:spcPts val="600"/>
              </a:spcBef>
              <a:spcAft>
                <a:spcPts val="600"/>
              </a:spcAft>
              <a:defRPr/>
            </a:pPr>
            <a:r>
              <a:rPr lang="en-US" sz="2400" dirty="0" smtClean="0">
                <a:solidFill>
                  <a:prstClr val="black"/>
                </a:solidFill>
              </a:rPr>
              <a:t>Supervisors may now communicate results of payout decision</a:t>
            </a:r>
          </a:p>
          <a:p>
            <a:pPr marL="228600" indent="-228600" eaLnBrk="1" fontAlgn="auto" hangingPunct="1">
              <a:spcBef>
                <a:spcPts val="600"/>
              </a:spcBef>
              <a:spcAft>
                <a:spcPts val="600"/>
              </a:spcAft>
              <a:defRPr/>
            </a:pPr>
            <a:r>
              <a:rPr lang="en-US" sz="2400" dirty="0" smtClean="0"/>
              <a:t>DCIPS </a:t>
            </a:r>
            <a:r>
              <a:rPr lang="en-US" sz="2400" dirty="0" smtClean="0"/>
              <a:t>base-pay </a:t>
            </a:r>
            <a:r>
              <a:rPr lang="en-US" sz="2400" dirty="0" smtClean="0"/>
              <a:t>increase monetary awards</a:t>
            </a:r>
            <a:r>
              <a:rPr lang="en-US" sz="2400" dirty="0" smtClean="0">
                <a:solidFill>
                  <a:prstClr val="black"/>
                </a:solidFill>
              </a:rPr>
              <a:t> decisions are effective the first day or the first pay period of the New Year</a:t>
            </a:r>
          </a:p>
        </p:txBody>
      </p:sp>
      <p:pic>
        <p:nvPicPr>
          <p:cNvPr id="65539" name="Picture 2" descr="http://www.harveymillwork.com/html/certificate.gif"/>
          <p:cNvPicPr>
            <a:picLocks noChangeAspect="1" noChangeArrowheads="1"/>
          </p:cNvPicPr>
          <p:nvPr/>
        </p:nvPicPr>
        <p:blipFill>
          <a:blip r:embed="rId3" cstate="print"/>
          <a:srcRect l="4167" b="71191"/>
          <a:stretch>
            <a:fillRect/>
          </a:stretch>
        </p:blipFill>
        <p:spPr bwMode="auto">
          <a:xfrm>
            <a:off x="2514600" y="3505200"/>
            <a:ext cx="3505200" cy="914400"/>
          </a:xfrm>
          <a:prstGeom prst="rect">
            <a:avLst/>
          </a:prstGeom>
          <a:noFill/>
          <a:ln w="9525">
            <a:noFill/>
            <a:miter lim="800000"/>
            <a:headEnd/>
            <a:tailEnd/>
          </a:ln>
        </p:spPr>
      </p:pic>
      <p:sp>
        <p:nvSpPr>
          <p:cNvPr id="65540" name="Title 3"/>
          <p:cNvSpPr>
            <a:spLocks noGrp="1"/>
          </p:cNvSpPr>
          <p:nvPr>
            <p:ph type="title"/>
          </p:nvPr>
        </p:nvSpPr>
        <p:spPr>
          <a:xfrm>
            <a:off x="1752600" y="152400"/>
            <a:ext cx="5638800" cy="1143000"/>
          </a:xfrm>
        </p:spPr>
        <p:txBody>
          <a:bodyPr/>
          <a:lstStyle/>
          <a:p>
            <a:pPr eaLnBrk="1" hangingPunct="1"/>
            <a:r>
              <a:rPr lang="en-US" dirty="0" smtClean="0"/>
              <a:t>Certification of CWB for </a:t>
            </a:r>
            <a:br>
              <a:rPr lang="en-US" dirty="0" smtClean="0"/>
            </a:br>
            <a:r>
              <a:rPr lang="en-US" dirty="0" smtClean="0"/>
              <a:t>Payout</a:t>
            </a:r>
          </a:p>
        </p:txBody>
      </p:sp>
      <p:sp>
        <p:nvSpPr>
          <p:cNvPr id="7" name="Date Placeholder 6"/>
          <p:cNvSpPr>
            <a:spLocks noGrp="1"/>
          </p:cNvSpPr>
          <p:nvPr>
            <p:ph type="dt" sz="half" idx="10"/>
          </p:nvPr>
        </p:nvSpPr>
        <p:spPr>
          <a:xfrm>
            <a:off x="432816" y="6492875"/>
            <a:ext cx="2133600" cy="365125"/>
          </a:xfrm>
        </p:spPr>
        <p:txBody>
          <a:bodyPr/>
          <a:lstStyle/>
          <a:p>
            <a:pPr>
              <a:defRPr/>
            </a:pPr>
            <a:r>
              <a:rPr lang="en-US" dirty="0" smtClean="0"/>
              <a:t>Updated  </a:t>
            </a:r>
            <a:r>
              <a:rPr lang="en-US" dirty="0" smtClean="0"/>
              <a:t>Oct 2022</a:t>
            </a:r>
            <a:endParaRPr lang="en-US" dirty="0"/>
          </a:p>
        </p:txBody>
      </p:sp>
    </p:spTree>
  </p:cSld>
  <p:clrMapOvr>
    <a:masterClrMapping/>
  </p:clrMapOv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Title 7"/>
          <p:cNvSpPr>
            <a:spLocks noGrp="1"/>
          </p:cNvSpPr>
          <p:nvPr>
            <p:ph type="title"/>
          </p:nvPr>
        </p:nvSpPr>
        <p:spPr/>
        <p:txBody>
          <a:bodyPr/>
          <a:lstStyle/>
          <a:p>
            <a:pPr eaLnBrk="1" hangingPunct="1"/>
            <a:r>
              <a:rPr lang="en-US" dirty="0" smtClean="0"/>
              <a:t>Pay Pool Overview</a:t>
            </a:r>
          </a:p>
        </p:txBody>
      </p:sp>
      <p:graphicFrame>
        <p:nvGraphicFramePr>
          <p:cNvPr id="5" name="Content Placeholder 4"/>
          <p:cNvGraphicFramePr>
            <a:graphicFrameLocks noGrp="1"/>
          </p:cNvGraphicFramePr>
          <p:nvPr>
            <p:ph idx="1"/>
          </p:nvPr>
        </p:nvGraphicFramePr>
        <p:xfrm>
          <a:off x="457200" y="1524000"/>
          <a:ext cx="8229600" cy="45259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6565" name="Rectangle 5"/>
          <p:cNvSpPr>
            <a:spLocks noChangeArrowheads="1"/>
          </p:cNvSpPr>
          <p:nvPr/>
        </p:nvSpPr>
        <p:spPr bwMode="auto">
          <a:xfrm>
            <a:off x="304800" y="6234113"/>
            <a:ext cx="8382000" cy="561975"/>
          </a:xfrm>
          <a:prstGeom prst="rect">
            <a:avLst/>
          </a:prstGeom>
          <a:noFill/>
          <a:ln w="9525">
            <a:noFill/>
            <a:miter lim="800000"/>
            <a:headEnd/>
            <a:tailEnd/>
          </a:ln>
        </p:spPr>
        <p:txBody>
          <a:bodyPr>
            <a:spAutoFit/>
          </a:bodyPr>
          <a:lstStyle/>
          <a:p>
            <a:pPr lvl="1" indent="-393700" algn="ctr">
              <a:spcAft>
                <a:spcPts val="300"/>
              </a:spcAft>
            </a:pPr>
            <a:r>
              <a:rPr lang="en-US" sz="1400" b="1" dirty="0"/>
              <a:t>For more information on DCIPS, see the Army DCIPS website: </a:t>
            </a:r>
          </a:p>
          <a:p>
            <a:pPr lvl="1" indent="-393700" algn="ctr">
              <a:spcAft>
                <a:spcPts val="300"/>
              </a:spcAft>
            </a:pPr>
            <a:r>
              <a:rPr lang="en-US" sz="1400" b="1" dirty="0">
                <a:hlinkClick r:id="rId8"/>
              </a:rPr>
              <a:t>http://www.dami.army.pentagon.mil/site/dcips/</a:t>
            </a:r>
            <a:endParaRPr lang="en-US" sz="1400" b="1" dirty="0"/>
          </a:p>
        </p:txBody>
      </p:sp>
      <p:sp>
        <p:nvSpPr>
          <p:cNvPr id="7" name="Date Placeholder 6"/>
          <p:cNvSpPr>
            <a:spLocks noGrp="1"/>
          </p:cNvSpPr>
          <p:nvPr>
            <p:ph type="dt" sz="half" idx="10"/>
          </p:nvPr>
        </p:nvSpPr>
        <p:spPr>
          <a:xfrm>
            <a:off x="445008" y="6492875"/>
            <a:ext cx="2133600" cy="365125"/>
          </a:xfrm>
        </p:spPr>
        <p:txBody>
          <a:bodyPr/>
          <a:lstStyle/>
          <a:p>
            <a:pPr>
              <a:defRPr/>
            </a:pPr>
            <a:r>
              <a:rPr lang="en-US" dirty="0" smtClean="0"/>
              <a:t>Updated  </a:t>
            </a:r>
            <a:r>
              <a:rPr lang="en-US" dirty="0" smtClean="0"/>
              <a:t>Oct 2022</a:t>
            </a:r>
            <a:endParaRPr lang="en-US" dirty="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Title 4"/>
          <p:cNvSpPr>
            <a:spLocks noGrp="1"/>
          </p:cNvSpPr>
          <p:nvPr>
            <p:ph type="ctrTitle"/>
          </p:nvPr>
        </p:nvSpPr>
        <p:spPr/>
        <p:txBody>
          <a:bodyPr/>
          <a:lstStyle/>
          <a:p>
            <a:pPr eaLnBrk="1" hangingPunct="1"/>
            <a:r>
              <a:rPr lang="en-US" dirty="0" smtClean="0"/>
              <a:t>Questions?</a:t>
            </a: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itle 1"/>
          <p:cNvSpPr>
            <a:spLocks noGrp="1"/>
          </p:cNvSpPr>
          <p:nvPr>
            <p:ph type="title"/>
          </p:nvPr>
        </p:nvSpPr>
        <p:spPr/>
        <p:txBody>
          <a:bodyPr/>
          <a:lstStyle/>
          <a:p>
            <a:pPr algn="ctr" eaLnBrk="1" hangingPunct="1">
              <a:defRPr/>
            </a:pPr>
            <a:r>
              <a:rPr lang="en-US" kern="1200" dirty="0" smtClean="0">
                <a:solidFill>
                  <a:schemeClr val="tx1"/>
                </a:solidFill>
                <a:latin typeface="Arial" pitchFamily="34" charset="0"/>
                <a:cs typeface="Arial" pitchFamily="34" charset="0"/>
              </a:rPr>
              <a:t>Contact Us</a:t>
            </a:r>
          </a:p>
        </p:txBody>
      </p:sp>
      <p:sp>
        <p:nvSpPr>
          <p:cNvPr id="68611" name="Content Placeholder 2"/>
          <p:cNvSpPr>
            <a:spLocks noGrp="1"/>
          </p:cNvSpPr>
          <p:nvPr>
            <p:ph idx="1"/>
          </p:nvPr>
        </p:nvSpPr>
        <p:spPr>
          <a:xfrm>
            <a:off x="457200" y="1447800"/>
            <a:ext cx="8229600" cy="4724400"/>
          </a:xfrm>
        </p:spPr>
        <p:txBody>
          <a:bodyPr/>
          <a:lstStyle/>
          <a:p>
            <a:pPr marL="0" indent="0">
              <a:buFont typeface="Wingdings" pitchFamily="2" charset="2"/>
              <a:buNone/>
            </a:pPr>
            <a:endParaRPr lang="en-US" sz="2400" dirty="0" smtClean="0">
              <a:solidFill>
                <a:schemeClr val="tx1"/>
              </a:solidFill>
              <a:cs typeface="Arial" pitchFamily="34" charset="0"/>
            </a:endParaRPr>
          </a:p>
          <a:p>
            <a:pPr marL="0" indent="0">
              <a:buFont typeface="Wingdings" pitchFamily="2" charset="2"/>
              <a:buNone/>
            </a:pPr>
            <a:r>
              <a:rPr lang="en-US" sz="2400" b="1" dirty="0" smtClean="0">
                <a:solidFill>
                  <a:schemeClr val="tx1"/>
                </a:solidFill>
                <a:cs typeface="Arial" pitchFamily="34" charset="0"/>
              </a:rPr>
              <a:t>DCIPS E-Mail Inbox</a:t>
            </a:r>
          </a:p>
          <a:p>
            <a:pPr marL="0" indent="0">
              <a:buFont typeface="Wingdings" pitchFamily="2" charset="2"/>
              <a:buNone/>
            </a:pPr>
            <a:endParaRPr lang="en-US" sz="2400" b="1" dirty="0" smtClean="0">
              <a:solidFill>
                <a:schemeClr val="tx1"/>
              </a:solidFill>
              <a:cs typeface="Arial" pitchFamily="34" charset="0"/>
            </a:endParaRPr>
          </a:p>
          <a:p>
            <a:pPr marL="0" indent="0">
              <a:buNone/>
            </a:pPr>
            <a:r>
              <a:rPr lang="en-US" sz="2400" dirty="0" smtClean="0">
                <a:solidFill>
                  <a:schemeClr val="tx1"/>
                </a:solidFill>
                <a:cs typeface="Arial" pitchFamily="34" charset="0"/>
              </a:rPr>
              <a:t>NIPRnet:  </a:t>
            </a:r>
            <a:r>
              <a:rPr lang="en-US" sz="2400" dirty="0" smtClean="0">
                <a:solidFill>
                  <a:schemeClr val="tx1"/>
                </a:solidFill>
                <a:cs typeface="Arial" pitchFamily="34" charset="0"/>
                <a:hlinkClick r:id="rId3"/>
              </a:rPr>
              <a:t>usarmy.pentagon.hqda-dcs-g-2.mbx.dcips@mail.mil</a:t>
            </a:r>
            <a:endParaRPr lang="en-US" sz="2400" dirty="0" smtClean="0">
              <a:solidFill>
                <a:schemeClr val="tx1"/>
              </a:solidFill>
              <a:cs typeface="Arial" pitchFamily="34" charset="0"/>
            </a:endParaRPr>
          </a:p>
          <a:p>
            <a:pPr marL="0" indent="0">
              <a:buNone/>
            </a:pPr>
            <a:endParaRPr lang="en-US" sz="2400" dirty="0" smtClean="0">
              <a:solidFill>
                <a:schemeClr val="tx1"/>
              </a:solidFill>
              <a:cs typeface="Arial" pitchFamily="34" charset="0"/>
            </a:endParaRPr>
          </a:p>
          <a:p>
            <a:pPr marL="0" indent="0">
              <a:buNone/>
            </a:pPr>
            <a:endParaRPr lang="en-US" sz="2400" dirty="0" smtClean="0">
              <a:solidFill>
                <a:schemeClr val="tx1"/>
              </a:solidFill>
              <a:cs typeface="Arial" pitchFamily="34" charset="0"/>
            </a:endParaRPr>
          </a:p>
          <a:p>
            <a:pPr marL="0" indent="0">
              <a:buFont typeface="Wingdings" pitchFamily="2" charset="2"/>
              <a:buNone/>
            </a:pPr>
            <a:endParaRPr lang="en-US" sz="2400" dirty="0" smtClean="0">
              <a:solidFill>
                <a:schemeClr val="tx1"/>
              </a:solidFill>
              <a:cs typeface="Arial" pitchFamily="34" charset="0"/>
            </a:endParaRPr>
          </a:p>
          <a:p>
            <a:pPr marL="0" indent="0">
              <a:buFont typeface="Wingdings" pitchFamily="2" charset="2"/>
              <a:buNone/>
            </a:pPr>
            <a:endParaRPr lang="en-US" sz="2400" dirty="0" smtClean="0">
              <a:solidFill>
                <a:schemeClr val="tx1"/>
              </a:solidFill>
              <a:cs typeface="Arial" pitchFamily="34" charset="0"/>
            </a:endParaRPr>
          </a:p>
        </p:txBody>
      </p:sp>
      <p:sp>
        <p:nvSpPr>
          <p:cNvPr id="6" name="Date Placeholder 5"/>
          <p:cNvSpPr>
            <a:spLocks noGrp="1"/>
          </p:cNvSpPr>
          <p:nvPr>
            <p:ph type="dt" sz="half" idx="10"/>
          </p:nvPr>
        </p:nvSpPr>
        <p:spPr/>
        <p:txBody>
          <a:bodyPr/>
          <a:lstStyle/>
          <a:p>
            <a:pPr>
              <a:defRPr/>
            </a:pPr>
            <a:r>
              <a:rPr lang="en-US" dirty="0" smtClean="0"/>
              <a:t>Updated  </a:t>
            </a:r>
            <a:r>
              <a:rPr lang="en-US" dirty="0" smtClean="0"/>
              <a:t>Oct 2022</a:t>
            </a:r>
            <a:endParaRPr lang="en-US" dirty="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Title 1"/>
          <p:cNvSpPr>
            <a:spLocks noGrp="1"/>
          </p:cNvSpPr>
          <p:nvPr>
            <p:ph type="title"/>
          </p:nvPr>
        </p:nvSpPr>
        <p:spPr>
          <a:xfrm>
            <a:off x="457200" y="228600"/>
            <a:ext cx="8229600" cy="1143000"/>
          </a:xfrm>
        </p:spPr>
        <p:txBody>
          <a:bodyPr/>
          <a:lstStyle/>
          <a:p>
            <a:pPr algn="ctr"/>
            <a:r>
              <a:rPr lang="en-US" dirty="0" smtClean="0">
                <a:latin typeface="Arial" pitchFamily="34" charset="0"/>
                <a:cs typeface="Arial" pitchFamily="34" charset="0"/>
              </a:rPr>
              <a:t>End of Course Review</a:t>
            </a:r>
          </a:p>
        </p:txBody>
      </p:sp>
      <p:sp>
        <p:nvSpPr>
          <p:cNvPr id="3" name="Content Placeholder 2"/>
          <p:cNvSpPr>
            <a:spLocks noGrp="1"/>
          </p:cNvSpPr>
          <p:nvPr>
            <p:ph idx="1"/>
          </p:nvPr>
        </p:nvSpPr>
        <p:spPr>
          <a:xfrm>
            <a:off x="457200" y="1600200"/>
            <a:ext cx="8229600" cy="5029200"/>
          </a:xfrm>
        </p:spPr>
        <p:txBody>
          <a:bodyPr>
            <a:noAutofit/>
          </a:bodyPr>
          <a:lstStyle/>
          <a:p>
            <a:pPr marL="395288" indent="-395288">
              <a:buFont typeface="+mj-lt"/>
              <a:buAutoNum type="arabicPeriod"/>
              <a:defRPr/>
            </a:pPr>
            <a:r>
              <a:rPr lang="en-US" sz="2000" dirty="0" smtClean="0">
                <a:cs typeface="Arial" pitchFamily="34" charset="0"/>
              </a:rPr>
              <a:t>What is the DCIPS Performance-Based Compensation Program?</a:t>
            </a:r>
          </a:p>
          <a:p>
            <a:pPr marL="914400" lvl="1" indent="-514350">
              <a:buFont typeface="+mj-lt"/>
              <a:buAutoNum type="alphaUcPeriod"/>
              <a:defRPr/>
            </a:pPr>
            <a:r>
              <a:rPr lang="en-US" sz="1600" dirty="0" smtClean="0">
                <a:cs typeface="Arial" pitchFamily="34" charset="0"/>
              </a:rPr>
              <a:t>An annual rewards program—with the greatest rewards going to experience and longevity.</a:t>
            </a:r>
          </a:p>
          <a:p>
            <a:pPr marL="914400" lvl="1" indent="-514350">
              <a:buFont typeface="+mj-lt"/>
              <a:buAutoNum type="alphaUcPeriod"/>
              <a:defRPr/>
            </a:pPr>
            <a:r>
              <a:rPr lang="en-US" sz="1600" b="1" i="1" dirty="0" smtClean="0">
                <a:solidFill>
                  <a:schemeClr val="tx2"/>
                </a:solidFill>
                <a:cs typeface="Arial" pitchFamily="34" charset="0"/>
              </a:rPr>
              <a:t>An annual performance-based rewards program linking employee performance to individual accomplishments—with </a:t>
            </a:r>
            <a:r>
              <a:rPr lang="en-US" sz="1600" b="1" i="1" dirty="0">
                <a:solidFill>
                  <a:schemeClr val="tx2"/>
                </a:solidFill>
                <a:cs typeface="Arial" pitchFamily="34" charset="0"/>
              </a:rPr>
              <a:t>base-pay increase monetary </a:t>
            </a:r>
            <a:r>
              <a:rPr lang="en-US" sz="1600" b="1" i="1" dirty="0" smtClean="0">
                <a:solidFill>
                  <a:schemeClr val="tx2"/>
                </a:solidFill>
                <a:cs typeface="Arial" pitchFamily="34" charset="0"/>
              </a:rPr>
              <a:t>award.</a:t>
            </a:r>
            <a:endParaRPr lang="en-US" sz="1600" b="1" i="1" dirty="0">
              <a:solidFill>
                <a:schemeClr val="tx2"/>
              </a:solidFill>
              <a:cs typeface="Arial" pitchFamily="34" charset="0"/>
            </a:endParaRPr>
          </a:p>
          <a:p>
            <a:pPr marL="914400" lvl="1" indent="-514350">
              <a:buFont typeface="+mj-lt"/>
              <a:buAutoNum type="alphaUcPeriod"/>
              <a:defRPr/>
            </a:pPr>
            <a:r>
              <a:rPr lang="en-US" sz="1600" dirty="0" smtClean="0">
                <a:cs typeface="Arial" pitchFamily="34" charset="0"/>
              </a:rPr>
              <a:t>A semi-annual program relating employee performance to individual accomplishments.</a:t>
            </a:r>
          </a:p>
          <a:p>
            <a:pPr marL="914400" lvl="1" indent="-514350">
              <a:buFont typeface="+mj-lt"/>
              <a:buAutoNum type="alphaUcPeriod"/>
              <a:defRPr/>
            </a:pPr>
            <a:r>
              <a:rPr lang="en-US" sz="1600" dirty="0" smtClean="0">
                <a:cs typeface="Arial" pitchFamily="34" charset="0"/>
              </a:rPr>
              <a:t>A program that will give all employees rewards annually regardless of accomplishments.</a:t>
            </a:r>
          </a:p>
          <a:p>
            <a:pPr marL="914400" lvl="1" indent="-514350">
              <a:buFontTx/>
              <a:buNone/>
              <a:defRPr/>
            </a:pPr>
            <a:endParaRPr lang="en-US" dirty="0" smtClean="0">
              <a:cs typeface="Arial" pitchFamily="34" charset="0"/>
            </a:endParaRPr>
          </a:p>
          <a:p>
            <a:pPr marL="395288" indent="-395288">
              <a:buFont typeface="+mj-lt"/>
              <a:buAutoNum type="arabicPeriod"/>
              <a:defRPr/>
            </a:pPr>
            <a:r>
              <a:rPr lang="en-US" sz="2000" dirty="0" smtClean="0">
                <a:cs typeface="Arial" pitchFamily="34" charset="0"/>
              </a:rPr>
              <a:t>T or F </a:t>
            </a:r>
            <a:r>
              <a:rPr lang="en-US" sz="2000" dirty="0" smtClean="0">
                <a:cs typeface="Arial" pitchFamily="34" charset="0"/>
              </a:rPr>
              <a:t>B</a:t>
            </a:r>
            <a:r>
              <a:rPr lang="en-US" sz="2000" dirty="0" smtClean="0">
                <a:solidFill>
                  <a:schemeClr val="tx1"/>
                </a:solidFill>
                <a:cs typeface="Arial" pitchFamily="34" charset="0"/>
              </a:rPr>
              <a:t>ase-pay </a:t>
            </a:r>
            <a:r>
              <a:rPr lang="en-US" sz="2000" dirty="0">
                <a:solidFill>
                  <a:schemeClr val="tx1"/>
                </a:solidFill>
                <a:cs typeface="Arial" pitchFamily="34" charset="0"/>
              </a:rPr>
              <a:t>increase monetary </a:t>
            </a:r>
            <a:r>
              <a:rPr lang="en-US" sz="2000" dirty="0" smtClean="0">
                <a:solidFill>
                  <a:schemeClr val="tx1"/>
                </a:solidFill>
                <a:cs typeface="Arial" pitchFamily="34" charset="0"/>
              </a:rPr>
              <a:t>award</a:t>
            </a:r>
            <a:r>
              <a:rPr lang="en-US" sz="2000" dirty="0" smtClean="0">
                <a:cs typeface="Arial" pitchFamily="34" charset="0"/>
              </a:rPr>
              <a:t>s </a:t>
            </a:r>
            <a:r>
              <a:rPr lang="en-US" sz="2000" dirty="0" smtClean="0">
                <a:cs typeface="Arial" pitchFamily="34" charset="0"/>
              </a:rPr>
              <a:t>are the basis for Ratings</a:t>
            </a:r>
          </a:p>
          <a:p>
            <a:pPr marL="914400" lvl="1" indent="-514350">
              <a:buFontTx/>
              <a:buNone/>
              <a:defRPr/>
            </a:pPr>
            <a:r>
              <a:rPr lang="en-US" sz="1600" b="1" i="1" dirty="0" smtClean="0">
                <a:solidFill>
                  <a:schemeClr val="tx2"/>
                </a:solidFill>
                <a:cs typeface="Arial" pitchFamily="34" charset="0"/>
              </a:rPr>
              <a:t>False. Ratings are the basis </a:t>
            </a:r>
            <a:r>
              <a:rPr lang="en-US" sz="1600" b="1" i="1" dirty="0">
                <a:solidFill>
                  <a:schemeClr val="tx2"/>
                </a:solidFill>
                <a:cs typeface="Arial" pitchFamily="34" charset="0"/>
              </a:rPr>
              <a:t>for </a:t>
            </a:r>
            <a:r>
              <a:rPr lang="en-US" sz="1600" b="1" i="1" dirty="0">
                <a:solidFill>
                  <a:schemeClr val="tx2"/>
                </a:solidFill>
                <a:cs typeface="Arial" pitchFamily="34" charset="0"/>
              </a:rPr>
              <a:t>base-pay increase monetary award</a:t>
            </a:r>
            <a:r>
              <a:rPr lang="en-US" sz="1600" b="1" i="1" dirty="0">
                <a:solidFill>
                  <a:schemeClr val="tx2"/>
                </a:solidFill>
                <a:cs typeface="Arial" pitchFamily="34" charset="0"/>
              </a:rPr>
              <a:t> </a:t>
            </a:r>
            <a:r>
              <a:rPr lang="en-US" sz="1600" b="1" i="1" dirty="0" smtClean="0">
                <a:solidFill>
                  <a:schemeClr val="tx2"/>
                </a:solidFill>
                <a:cs typeface="Arial" pitchFamily="34" charset="0"/>
              </a:rPr>
              <a:t>because they  acknowledge significant mission and Agency contributions and give larger payouts to higher performers</a:t>
            </a:r>
          </a:p>
          <a:p>
            <a:pPr marL="514350" indent="-514350">
              <a:buFont typeface="+mj-lt"/>
              <a:buAutoNum type="arabicPeriod"/>
              <a:defRPr/>
            </a:pPr>
            <a:endParaRPr lang="en-US" sz="2000" dirty="0">
              <a:cs typeface="Arial" pitchFamily="34" charset="0"/>
            </a:endParaRPr>
          </a:p>
        </p:txBody>
      </p:sp>
      <p:sp>
        <p:nvSpPr>
          <p:cNvPr id="6" name="Date Placeholder 5"/>
          <p:cNvSpPr>
            <a:spLocks noGrp="1"/>
          </p:cNvSpPr>
          <p:nvPr>
            <p:ph type="dt" sz="half" idx="10"/>
          </p:nvPr>
        </p:nvSpPr>
        <p:spPr/>
        <p:txBody>
          <a:bodyPr/>
          <a:lstStyle/>
          <a:p>
            <a:pPr>
              <a:defRPr/>
            </a:pPr>
            <a:r>
              <a:rPr lang="en-US" dirty="0" smtClean="0"/>
              <a:t>Updated  </a:t>
            </a:r>
            <a:r>
              <a:rPr lang="en-US" dirty="0" smtClean="0"/>
              <a:t>Oct 2022</a:t>
            </a:r>
            <a:endParaRPr lang="en-US" dirty="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Title 1"/>
          <p:cNvSpPr>
            <a:spLocks noGrp="1"/>
          </p:cNvSpPr>
          <p:nvPr>
            <p:ph type="title"/>
          </p:nvPr>
        </p:nvSpPr>
        <p:spPr>
          <a:xfrm>
            <a:off x="457200" y="228600"/>
            <a:ext cx="8229600" cy="1143000"/>
          </a:xfrm>
        </p:spPr>
        <p:txBody>
          <a:bodyPr/>
          <a:lstStyle/>
          <a:p>
            <a:pPr algn="ctr"/>
            <a:r>
              <a:rPr lang="en-US" dirty="0" smtClean="0">
                <a:latin typeface="Arial" pitchFamily="34" charset="0"/>
                <a:cs typeface="Arial" pitchFamily="34" charset="0"/>
              </a:rPr>
              <a:t>End of Course Review</a:t>
            </a:r>
          </a:p>
        </p:txBody>
      </p:sp>
      <p:sp>
        <p:nvSpPr>
          <p:cNvPr id="83971" name="Content Placeholder 2"/>
          <p:cNvSpPr>
            <a:spLocks noGrp="1"/>
          </p:cNvSpPr>
          <p:nvPr>
            <p:ph idx="1"/>
          </p:nvPr>
        </p:nvSpPr>
        <p:spPr>
          <a:xfrm>
            <a:off x="457200" y="1447800"/>
            <a:ext cx="8229600" cy="5246914"/>
          </a:xfrm>
        </p:spPr>
        <p:txBody>
          <a:bodyPr/>
          <a:lstStyle/>
          <a:p>
            <a:pPr marL="341313" indent="-341313">
              <a:buFont typeface="Arial Black" pitchFamily="34" charset="0"/>
              <a:buAutoNum type="arabicPeriod" startAt="3"/>
              <a:defRPr/>
            </a:pPr>
            <a:r>
              <a:rPr lang="en-US" sz="1800" dirty="0" smtClean="0">
                <a:cs typeface="Arial" pitchFamily="34" charset="0"/>
              </a:rPr>
              <a:t>Which statements are true about DCIPS employee eligibility for </a:t>
            </a:r>
            <a:r>
              <a:rPr lang="en-US" sz="1800" dirty="0" smtClean="0">
                <a:cs typeface="Arial" pitchFamily="34" charset="0"/>
              </a:rPr>
              <a:t>Performance-based compensation:</a:t>
            </a:r>
            <a:endParaRPr lang="en-US" sz="1800" dirty="0" smtClean="0">
              <a:cs typeface="Arial" pitchFamily="34" charset="0"/>
            </a:endParaRPr>
          </a:p>
          <a:p>
            <a:pPr marL="857250" lvl="1" indent="-457200">
              <a:buFont typeface="Arial Black" pitchFamily="34" charset="0"/>
              <a:buAutoNum type="alphaUcPeriod"/>
              <a:defRPr/>
            </a:pPr>
            <a:r>
              <a:rPr lang="en-US" sz="1600" dirty="0" smtClean="0">
                <a:cs typeface="Arial" pitchFamily="34" charset="0"/>
              </a:rPr>
              <a:t>Employees eligible </a:t>
            </a:r>
            <a:r>
              <a:rPr lang="en-US" sz="1600" dirty="0">
                <a:cs typeface="Arial" pitchFamily="34" charset="0"/>
              </a:rPr>
              <a:t>for </a:t>
            </a:r>
            <a:r>
              <a:rPr lang="en-US" sz="1600" dirty="0">
                <a:cs typeface="Arial" pitchFamily="34" charset="0"/>
              </a:rPr>
              <a:t>base-pay increase monetary </a:t>
            </a:r>
            <a:r>
              <a:rPr lang="en-US" sz="1600" dirty="0" smtClean="0">
                <a:cs typeface="Arial" pitchFamily="34" charset="0"/>
              </a:rPr>
              <a:t>awards </a:t>
            </a:r>
            <a:r>
              <a:rPr lang="en-US" sz="1600" dirty="0" smtClean="0">
                <a:cs typeface="Arial" pitchFamily="34" charset="0"/>
              </a:rPr>
              <a:t>must meet or exceed a “successful” rating of at least 2.6.</a:t>
            </a:r>
          </a:p>
          <a:p>
            <a:pPr marL="857250" lvl="1" indent="-457200">
              <a:buFont typeface="Arial Black" pitchFamily="34" charset="0"/>
              <a:buAutoNum type="alphaUcPeriod"/>
              <a:defRPr/>
            </a:pPr>
            <a:r>
              <a:rPr lang="en-US" sz="1600" dirty="0" smtClean="0">
                <a:cs typeface="Arial" pitchFamily="34" charset="0"/>
              </a:rPr>
              <a:t>Those eligible for DQIs must have a rating of “in the percentage of top scores within their pay pools, which shall not exceed 10%.”</a:t>
            </a:r>
          </a:p>
          <a:p>
            <a:pPr marL="857250" lvl="1" indent="-457200">
              <a:buFont typeface="Arial Black" pitchFamily="34" charset="0"/>
              <a:buAutoNum type="alphaUcPeriod"/>
              <a:defRPr/>
            </a:pPr>
            <a:r>
              <a:rPr lang="en-US" sz="1600" dirty="0" smtClean="0">
                <a:cs typeface="Arial" pitchFamily="34" charset="0"/>
              </a:rPr>
              <a:t>Employees rated as unacceptable or minimally successful are not eligible for  Performance-Based Compensation.</a:t>
            </a:r>
          </a:p>
          <a:p>
            <a:pPr marL="857250" lvl="1" indent="-457200">
              <a:buFont typeface="Arial Black" pitchFamily="34" charset="0"/>
              <a:buAutoNum type="alphaUcPeriod"/>
              <a:defRPr/>
            </a:pPr>
            <a:r>
              <a:rPr lang="en-US" sz="1600" b="1" i="1" dirty="0" smtClean="0">
                <a:solidFill>
                  <a:schemeClr val="tx2"/>
                </a:solidFill>
                <a:cs typeface="Arial" pitchFamily="34" charset="0"/>
              </a:rPr>
              <a:t>All of the above</a:t>
            </a:r>
            <a:r>
              <a:rPr lang="en-US" sz="1600" dirty="0" smtClean="0">
                <a:solidFill>
                  <a:schemeClr val="tx2"/>
                </a:solidFill>
                <a:cs typeface="Arial" pitchFamily="34" charset="0"/>
              </a:rPr>
              <a:t>.</a:t>
            </a:r>
          </a:p>
          <a:p>
            <a:pPr marL="857250" lvl="1" indent="-457200">
              <a:buNone/>
              <a:defRPr/>
            </a:pPr>
            <a:endParaRPr lang="en-US" sz="1600" dirty="0" smtClean="0">
              <a:solidFill>
                <a:schemeClr val="tx2"/>
              </a:solidFill>
              <a:cs typeface="Arial" pitchFamily="34" charset="0"/>
            </a:endParaRPr>
          </a:p>
          <a:p>
            <a:pPr marL="457200" indent="-457200">
              <a:buFont typeface="+mj-lt"/>
              <a:buAutoNum type="arabicPeriod" startAt="4"/>
              <a:defRPr/>
            </a:pPr>
            <a:r>
              <a:rPr lang="en-US" sz="1800" dirty="0" smtClean="0">
                <a:cs typeface="Arial" pitchFamily="34" charset="0"/>
              </a:rPr>
              <a:t>What steps are followed in convening Pay Pools to determine </a:t>
            </a:r>
            <a:r>
              <a:rPr lang="en-US" sz="1800" dirty="0" smtClean="0">
                <a:cs typeface="Arial" pitchFamily="34" charset="0"/>
              </a:rPr>
              <a:t>base-pay </a:t>
            </a:r>
            <a:r>
              <a:rPr lang="en-US" sz="1800" dirty="0" smtClean="0">
                <a:cs typeface="Arial" pitchFamily="34" charset="0"/>
              </a:rPr>
              <a:t>increase monetary awards?</a:t>
            </a:r>
          </a:p>
          <a:p>
            <a:pPr marL="857250" lvl="1" indent="-457200">
              <a:buFont typeface="Arial Black" pitchFamily="34" charset="0"/>
              <a:buAutoNum type="alphaUcPeriod"/>
              <a:defRPr/>
            </a:pPr>
            <a:r>
              <a:rPr lang="en-US" sz="1600" dirty="0" smtClean="0">
                <a:cs typeface="Arial" pitchFamily="34" charset="0"/>
              </a:rPr>
              <a:t>Pay Pool Managers review and submit Pay Pool payout recommendations, The PRA reviews and approves recommendations, Commanders provide certification letter to Army PRA.</a:t>
            </a:r>
          </a:p>
          <a:p>
            <a:pPr marL="857250" lvl="1" indent="-457200">
              <a:buFont typeface="Arial Black" pitchFamily="34" charset="0"/>
              <a:buAutoNum type="alphaUcPeriod"/>
              <a:defRPr/>
            </a:pPr>
            <a:r>
              <a:rPr lang="en-US" sz="1600" b="1" i="1" dirty="0" smtClean="0">
                <a:solidFill>
                  <a:schemeClr val="tx1"/>
                </a:solidFill>
                <a:cs typeface="Arial" pitchFamily="34" charset="0"/>
              </a:rPr>
              <a:t>Assign Data Administrators, Create Pay Pool structure, Designate Pay Pool Managers, Establish Business Rules and Pay Pool Budget.</a:t>
            </a:r>
          </a:p>
          <a:p>
            <a:pPr marL="857250" lvl="1" indent="-457200">
              <a:buFont typeface="Arial Black" pitchFamily="34" charset="0"/>
              <a:buAutoNum type="alphaUcPeriod"/>
              <a:defRPr/>
            </a:pPr>
            <a:r>
              <a:rPr lang="en-US" sz="1600" dirty="0" smtClean="0">
                <a:cs typeface="Arial" pitchFamily="34" charset="0"/>
              </a:rPr>
              <a:t>Both A and B</a:t>
            </a:r>
          </a:p>
          <a:p>
            <a:pPr marL="857250" lvl="1" indent="-457200">
              <a:buFont typeface="Arial Black" pitchFamily="34" charset="0"/>
              <a:buAutoNum type="alphaUcPeriod"/>
              <a:defRPr/>
            </a:pPr>
            <a:endParaRPr lang="en-US" sz="1600" dirty="0" smtClean="0">
              <a:solidFill>
                <a:schemeClr val="tx2"/>
              </a:solidFill>
              <a:cs typeface="Arial" pitchFamily="34" charset="0"/>
            </a:endParaRPr>
          </a:p>
          <a:p>
            <a:pPr marL="341313" indent="-341313">
              <a:buFont typeface="Wingdings" pitchFamily="2" charset="2"/>
              <a:buNone/>
              <a:defRPr/>
            </a:pPr>
            <a:endParaRPr lang="en-US" sz="2000" dirty="0" smtClean="0">
              <a:cs typeface="Arial" pitchFamily="34" charset="0"/>
            </a:endParaRPr>
          </a:p>
        </p:txBody>
      </p:sp>
      <p:sp>
        <p:nvSpPr>
          <p:cNvPr id="6" name="Date Placeholder 5"/>
          <p:cNvSpPr>
            <a:spLocks noGrp="1"/>
          </p:cNvSpPr>
          <p:nvPr>
            <p:ph type="dt" sz="half" idx="10"/>
          </p:nvPr>
        </p:nvSpPr>
        <p:spPr>
          <a:xfrm>
            <a:off x="164592" y="6381750"/>
            <a:ext cx="2133600" cy="476250"/>
          </a:xfrm>
        </p:spPr>
        <p:txBody>
          <a:bodyPr/>
          <a:lstStyle/>
          <a:p>
            <a:pPr>
              <a:defRPr/>
            </a:pPr>
            <a:r>
              <a:rPr lang="en-US" dirty="0" smtClean="0"/>
              <a:t>Updated  </a:t>
            </a:r>
            <a:r>
              <a:rPr lang="en-US" dirty="0" smtClean="0"/>
              <a:t>Oct 2022</a:t>
            </a:r>
            <a:endParaRPr lang="en-US" dirty="0"/>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Title 1"/>
          <p:cNvSpPr>
            <a:spLocks noGrp="1"/>
          </p:cNvSpPr>
          <p:nvPr>
            <p:ph type="title"/>
          </p:nvPr>
        </p:nvSpPr>
        <p:spPr>
          <a:xfrm>
            <a:off x="457200" y="304800"/>
            <a:ext cx="8229600" cy="1143000"/>
          </a:xfrm>
        </p:spPr>
        <p:txBody>
          <a:bodyPr/>
          <a:lstStyle/>
          <a:p>
            <a:pPr algn="ctr"/>
            <a:r>
              <a:rPr lang="en-US" dirty="0" smtClean="0">
                <a:latin typeface="Arial" pitchFamily="34" charset="0"/>
                <a:cs typeface="Arial" pitchFamily="34" charset="0"/>
              </a:rPr>
              <a:t>End of Course Review</a:t>
            </a:r>
          </a:p>
        </p:txBody>
      </p:sp>
      <p:sp>
        <p:nvSpPr>
          <p:cNvPr id="84995" name="Content Placeholder 2"/>
          <p:cNvSpPr>
            <a:spLocks noGrp="1"/>
          </p:cNvSpPr>
          <p:nvPr>
            <p:ph idx="1"/>
          </p:nvPr>
        </p:nvSpPr>
        <p:spPr>
          <a:xfrm>
            <a:off x="457200" y="1600200"/>
            <a:ext cx="8229600" cy="5029200"/>
          </a:xfrm>
        </p:spPr>
        <p:txBody>
          <a:bodyPr/>
          <a:lstStyle/>
          <a:p>
            <a:pPr marL="857250" lvl="1" indent="-457200">
              <a:buFontTx/>
              <a:buNone/>
              <a:defRPr/>
            </a:pPr>
            <a:endParaRPr lang="en-US" sz="1600" dirty="0" smtClean="0">
              <a:cs typeface="Arial" pitchFamily="34" charset="0"/>
            </a:endParaRPr>
          </a:p>
          <a:p>
            <a:pPr marL="457200" indent="-457200">
              <a:buFont typeface="+mj-lt"/>
              <a:buAutoNum type="arabicPeriod" startAt="5"/>
              <a:defRPr/>
            </a:pPr>
            <a:r>
              <a:rPr lang="en-US" sz="2000" dirty="0" smtClean="0">
                <a:cs typeface="Arial" pitchFamily="34" charset="0"/>
              </a:rPr>
              <a:t>What are the responsibilities of a Pay Pool Manager?</a:t>
            </a:r>
          </a:p>
          <a:p>
            <a:pPr marL="857250" lvl="1" indent="-457200">
              <a:buFont typeface="Arial Black" pitchFamily="34" charset="0"/>
              <a:buAutoNum type="alphaUcPeriod"/>
              <a:defRPr/>
            </a:pPr>
            <a:r>
              <a:rPr lang="en-US" sz="1600" dirty="0" smtClean="0">
                <a:cs typeface="Arial" pitchFamily="34" charset="0"/>
              </a:rPr>
              <a:t>An individual typically in the chain of command for employees assigned to a Pay Pool, responsible for conducting the annual </a:t>
            </a:r>
            <a:r>
              <a:rPr lang="en-US" sz="1600" dirty="0">
                <a:cs typeface="Arial" pitchFamily="34" charset="0"/>
              </a:rPr>
              <a:t>base-pay increase monetary award</a:t>
            </a:r>
            <a:r>
              <a:rPr lang="en-US" sz="1600" dirty="0">
                <a:cs typeface="Arial" pitchFamily="34" charset="0"/>
              </a:rPr>
              <a:t> decision-making process  </a:t>
            </a:r>
          </a:p>
          <a:p>
            <a:pPr marL="857250" lvl="1" indent="-457200">
              <a:buFont typeface="Arial Black" pitchFamily="34" charset="0"/>
              <a:buAutoNum type="alphaUcPeriod"/>
              <a:defRPr/>
            </a:pPr>
            <a:r>
              <a:rPr lang="en-US" sz="1600" dirty="0" smtClean="0">
                <a:cs typeface="Arial" pitchFamily="34" charset="0"/>
              </a:rPr>
              <a:t>Administer the pay pool process and make </a:t>
            </a:r>
            <a:r>
              <a:rPr lang="en-US" sz="1600" dirty="0" smtClean="0">
                <a:cs typeface="Arial" pitchFamily="34" charset="0"/>
              </a:rPr>
              <a:t>base-pay </a:t>
            </a:r>
            <a:r>
              <a:rPr lang="en-US" sz="1600" dirty="0" smtClean="0">
                <a:cs typeface="Arial" pitchFamily="34" charset="0"/>
              </a:rPr>
              <a:t>increase monetary award recommendations to the PRA</a:t>
            </a:r>
          </a:p>
          <a:p>
            <a:pPr marL="857250" lvl="1" indent="-457200">
              <a:buFont typeface="Arial Black" pitchFamily="34" charset="0"/>
              <a:buAutoNum type="alphaUcPeriod"/>
              <a:defRPr/>
            </a:pPr>
            <a:r>
              <a:rPr lang="en-US" sz="1600" b="1" i="1" dirty="0" smtClean="0">
                <a:solidFill>
                  <a:schemeClr val="tx1"/>
                </a:solidFill>
                <a:cs typeface="Arial" pitchFamily="34" charset="0"/>
              </a:rPr>
              <a:t>Both A and B.</a:t>
            </a:r>
          </a:p>
          <a:p>
            <a:pPr marL="857250" lvl="1" indent="-457200">
              <a:buFontTx/>
              <a:buNone/>
              <a:defRPr/>
            </a:pPr>
            <a:endParaRPr lang="en-US" sz="1100" b="1" i="1" dirty="0" smtClean="0">
              <a:solidFill>
                <a:schemeClr val="tx1"/>
              </a:solidFill>
              <a:cs typeface="Arial" pitchFamily="34" charset="0"/>
            </a:endParaRPr>
          </a:p>
          <a:p>
            <a:pPr marL="463550" indent="-463550">
              <a:buFont typeface="+mj-lt"/>
              <a:buAutoNum type="arabicPeriod" startAt="6"/>
              <a:defRPr/>
            </a:pPr>
            <a:r>
              <a:rPr lang="en-US" sz="2000" dirty="0" smtClean="0">
                <a:cs typeface="Arial" pitchFamily="34" charset="0"/>
              </a:rPr>
              <a:t>T or F Pay Pools are DCIPS employees who work in an Army organization and share funding for performance payouts</a:t>
            </a:r>
          </a:p>
          <a:p>
            <a:pPr marL="857250" lvl="1" indent="-457200">
              <a:buFontTx/>
              <a:buNone/>
              <a:defRPr/>
            </a:pPr>
            <a:r>
              <a:rPr lang="en-US" sz="1600" b="1" i="1" dirty="0" smtClean="0">
                <a:solidFill>
                  <a:schemeClr val="tx2"/>
                </a:solidFill>
                <a:cs typeface="Arial" pitchFamily="34" charset="0"/>
              </a:rPr>
              <a:t>True</a:t>
            </a:r>
          </a:p>
          <a:p>
            <a:pPr marL="857250" lvl="1" indent="-457200">
              <a:buFontTx/>
              <a:buNone/>
              <a:defRPr/>
            </a:pPr>
            <a:endParaRPr lang="en-US" sz="1100" b="1" i="1" dirty="0" smtClean="0">
              <a:cs typeface="Arial" pitchFamily="34" charset="0"/>
            </a:endParaRPr>
          </a:p>
          <a:p>
            <a:pPr marL="463550" indent="-463550">
              <a:buFont typeface="+mj-lt"/>
              <a:buAutoNum type="arabicPeriod" startAt="7"/>
              <a:defRPr/>
            </a:pPr>
            <a:r>
              <a:rPr lang="en-US" sz="2000" dirty="0" smtClean="0">
                <a:cs typeface="Arial" pitchFamily="34" charset="0"/>
              </a:rPr>
              <a:t>T or F The CWB tool generates employee ratings</a:t>
            </a:r>
          </a:p>
          <a:p>
            <a:pPr marL="463550" lvl="1" indent="-63500">
              <a:buFontTx/>
              <a:buNone/>
              <a:defRPr/>
            </a:pPr>
            <a:r>
              <a:rPr lang="en-US" sz="1600" b="1" i="1" dirty="0" smtClean="0">
                <a:solidFill>
                  <a:schemeClr val="tx2"/>
                </a:solidFill>
                <a:cs typeface="Arial" pitchFamily="34" charset="0"/>
              </a:rPr>
              <a:t>False. Ratings from PAA feed the CWB tool that generates </a:t>
            </a:r>
            <a:r>
              <a:rPr lang="en-US" sz="1600" b="1" i="1" dirty="0" smtClean="0">
                <a:solidFill>
                  <a:schemeClr val="tx2"/>
                </a:solidFill>
                <a:cs typeface="Arial" pitchFamily="34" charset="0"/>
              </a:rPr>
              <a:t>base-pay </a:t>
            </a:r>
            <a:r>
              <a:rPr lang="en-US" sz="1600" b="1" i="1" dirty="0" smtClean="0">
                <a:solidFill>
                  <a:schemeClr val="tx2"/>
                </a:solidFill>
                <a:cs typeface="Arial" pitchFamily="34" charset="0"/>
              </a:rPr>
              <a:t>increase monetary award </a:t>
            </a:r>
            <a:r>
              <a:rPr lang="en-US" sz="1600" b="1" i="1" dirty="0" smtClean="0">
                <a:solidFill>
                  <a:schemeClr val="tx2"/>
                </a:solidFill>
                <a:cs typeface="Arial" pitchFamily="34" charset="0"/>
              </a:rPr>
              <a:t>recommendations</a:t>
            </a:r>
            <a:endParaRPr lang="en-US" sz="1600" b="1" i="1" dirty="0" smtClean="0">
              <a:solidFill>
                <a:schemeClr val="tx1"/>
              </a:solidFill>
              <a:cs typeface="Arial" pitchFamily="34" charset="0"/>
            </a:endParaRPr>
          </a:p>
        </p:txBody>
      </p:sp>
      <p:sp>
        <p:nvSpPr>
          <p:cNvPr id="6" name="Date Placeholder 5"/>
          <p:cNvSpPr>
            <a:spLocks noGrp="1"/>
          </p:cNvSpPr>
          <p:nvPr>
            <p:ph type="dt" sz="half" idx="10"/>
          </p:nvPr>
        </p:nvSpPr>
        <p:spPr/>
        <p:txBody>
          <a:bodyPr/>
          <a:lstStyle/>
          <a:p>
            <a:pPr>
              <a:defRPr/>
            </a:pPr>
            <a:r>
              <a:rPr lang="en-US" dirty="0" smtClean="0"/>
              <a:t>Updated  </a:t>
            </a:r>
            <a:r>
              <a:rPr lang="en-US" dirty="0" smtClean="0"/>
              <a:t>Oct 2022</a:t>
            </a:r>
            <a:endParaRPr lang="en-US" dirty="0"/>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Title 1"/>
          <p:cNvSpPr>
            <a:spLocks noGrp="1"/>
          </p:cNvSpPr>
          <p:nvPr>
            <p:ph type="title"/>
          </p:nvPr>
        </p:nvSpPr>
        <p:spPr>
          <a:xfrm>
            <a:off x="457200" y="304800"/>
            <a:ext cx="8229600" cy="1143000"/>
          </a:xfrm>
        </p:spPr>
        <p:txBody>
          <a:bodyPr/>
          <a:lstStyle/>
          <a:p>
            <a:pPr algn="ctr"/>
            <a:r>
              <a:rPr lang="en-US" dirty="0" smtClean="0">
                <a:latin typeface="Arial" pitchFamily="34" charset="0"/>
                <a:cs typeface="Arial" pitchFamily="34" charset="0"/>
              </a:rPr>
              <a:t>End of Course Review</a:t>
            </a:r>
          </a:p>
        </p:txBody>
      </p:sp>
      <p:sp>
        <p:nvSpPr>
          <p:cNvPr id="72707" name="Content Placeholder 2"/>
          <p:cNvSpPr>
            <a:spLocks noGrp="1"/>
          </p:cNvSpPr>
          <p:nvPr>
            <p:ph idx="1"/>
          </p:nvPr>
        </p:nvSpPr>
        <p:spPr>
          <a:xfrm>
            <a:off x="444500" y="1560513"/>
            <a:ext cx="8229600" cy="5029200"/>
          </a:xfrm>
        </p:spPr>
        <p:txBody>
          <a:bodyPr/>
          <a:lstStyle/>
          <a:p>
            <a:pPr marL="514350" indent="-514350">
              <a:buFont typeface="Arial Black" pitchFamily="34" charset="0"/>
              <a:buAutoNum type="arabicPeriod" startAt="8"/>
            </a:pPr>
            <a:r>
              <a:rPr lang="en-US" sz="1800" dirty="0" smtClean="0"/>
              <a:t>Choose the correct answer to complete the following statement: Business Rules _____. </a:t>
            </a:r>
          </a:p>
          <a:p>
            <a:pPr marL="914400" lvl="1" indent="-514350">
              <a:buFont typeface="Arial Black" pitchFamily="34" charset="0"/>
              <a:buAutoNum type="alphaUcPeriod"/>
            </a:pPr>
            <a:r>
              <a:rPr lang="en-US" sz="1600" dirty="0" smtClean="0"/>
              <a:t>Are a spreadsheet that contains all the functionality needed to conduct an effective Performance-Based Compensation Program </a:t>
            </a:r>
          </a:p>
          <a:p>
            <a:pPr marL="914400" lvl="1" indent="-514350">
              <a:buFont typeface="Arial Black" pitchFamily="34" charset="0"/>
              <a:buAutoNum type="alphaUcPeriod"/>
            </a:pPr>
            <a:r>
              <a:rPr lang="en-US" sz="1600" dirty="0" smtClean="0"/>
              <a:t>Provide an annual performance-based rewards program linking employee performance to individual accomplishments</a:t>
            </a:r>
          </a:p>
          <a:p>
            <a:pPr marL="914400" lvl="1" indent="-514350">
              <a:buFont typeface="Arial Black" pitchFamily="34" charset="0"/>
              <a:buAutoNum type="alphaUcPeriod"/>
            </a:pPr>
            <a:r>
              <a:rPr lang="en-US" sz="1600" b="1" i="1" dirty="0" smtClean="0">
                <a:solidFill>
                  <a:schemeClr val="tx1"/>
                </a:solidFill>
              </a:rPr>
              <a:t>Provide standard guidance for the review and adjustment of </a:t>
            </a:r>
            <a:r>
              <a:rPr lang="en-US" sz="1600" b="1" i="1" dirty="0" smtClean="0">
                <a:solidFill>
                  <a:schemeClr val="tx1"/>
                </a:solidFill>
              </a:rPr>
              <a:t>base-pay </a:t>
            </a:r>
            <a:r>
              <a:rPr lang="en-US" sz="1600" b="1" i="1" dirty="0" smtClean="0">
                <a:solidFill>
                  <a:schemeClr val="tx1"/>
                </a:solidFill>
              </a:rPr>
              <a:t>increase monetary awards by Pay Pool Managers</a:t>
            </a:r>
          </a:p>
          <a:p>
            <a:pPr marL="914400" lvl="1" indent="-514350">
              <a:buFont typeface="Arial Black" pitchFamily="34" charset="0"/>
              <a:buAutoNum type="alphaUcPeriod"/>
            </a:pPr>
            <a:r>
              <a:rPr lang="en-US" sz="1600" dirty="0" smtClean="0"/>
              <a:t>None of the above</a:t>
            </a:r>
          </a:p>
          <a:p>
            <a:pPr marL="914400" lvl="1" indent="-514350">
              <a:buFontTx/>
              <a:buNone/>
            </a:pPr>
            <a:endParaRPr lang="en-US" sz="1100" dirty="0" smtClean="0"/>
          </a:p>
          <a:p>
            <a:pPr marL="514350" indent="-514350">
              <a:buFont typeface="Arial Black" pitchFamily="34" charset="0"/>
              <a:buAutoNum type="arabicPeriod" startAt="9"/>
            </a:pPr>
            <a:r>
              <a:rPr lang="en-US" sz="1800" dirty="0" smtClean="0"/>
              <a:t>What are the final steps in the Pay Pool process in determining </a:t>
            </a:r>
            <a:r>
              <a:rPr lang="en-US" sz="1800" dirty="0" smtClean="0"/>
              <a:t>base-pay </a:t>
            </a:r>
            <a:r>
              <a:rPr lang="en-US" sz="1800" dirty="0" smtClean="0"/>
              <a:t>increase monetary awards? </a:t>
            </a:r>
          </a:p>
          <a:p>
            <a:pPr marL="914400" lvl="1" indent="-514350">
              <a:buFont typeface="Arial Black" pitchFamily="34" charset="0"/>
              <a:buAutoNum type="alphaUcPeriod"/>
            </a:pPr>
            <a:r>
              <a:rPr lang="en-US" sz="1600" dirty="0" smtClean="0"/>
              <a:t>Commanders provide certification letter to Army-wide PRA</a:t>
            </a:r>
          </a:p>
          <a:p>
            <a:pPr marL="914400" lvl="1" indent="-514350">
              <a:buFont typeface="Arial Black" pitchFamily="34" charset="0"/>
              <a:buAutoNum type="alphaUcPeriod"/>
            </a:pPr>
            <a:r>
              <a:rPr lang="en-US" sz="1600" dirty="0" smtClean="0"/>
              <a:t>Pay Pool Manager certifies CWB for payout</a:t>
            </a:r>
          </a:p>
          <a:p>
            <a:pPr marL="914400" lvl="1" indent="-514350">
              <a:buFont typeface="Arial Black" pitchFamily="34" charset="0"/>
              <a:buAutoNum type="alphaUcPeriod"/>
            </a:pPr>
            <a:r>
              <a:rPr lang="en-US" sz="1600" b="1" i="1" dirty="0" smtClean="0">
                <a:solidFill>
                  <a:schemeClr val="tx1"/>
                </a:solidFill>
              </a:rPr>
              <a:t>Both A and B</a:t>
            </a:r>
          </a:p>
          <a:p>
            <a:pPr marL="914400" lvl="1" indent="-514350">
              <a:buFont typeface="Arial Black" pitchFamily="34" charset="0"/>
              <a:buAutoNum type="alphaUcPeriod"/>
            </a:pPr>
            <a:r>
              <a:rPr lang="en-US" sz="1600" dirty="0" smtClean="0"/>
              <a:t>Neither A nor B</a:t>
            </a:r>
          </a:p>
          <a:p>
            <a:pPr marL="914400" lvl="1" indent="-514350">
              <a:buFontTx/>
              <a:buNone/>
            </a:pPr>
            <a:endParaRPr lang="en-US" sz="1600" dirty="0" smtClean="0"/>
          </a:p>
        </p:txBody>
      </p:sp>
      <p:sp>
        <p:nvSpPr>
          <p:cNvPr id="6" name="Date Placeholder 5"/>
          <p:cNvSpPr>
            <a:spLocks noGrp="1"/>
          </p:cNvSpPr>
          <p:nvPr>
            <p:ph type="dt" sz="half" idx="10"/>
          </p:nvPr>
        </p:nvSpPr>
        <p:spPr/>
        <p:txBody>
          <a:bodyPr/>
          <a:lstStyle/>
          <a:p>
            <a:pPr>
              <a:defRPr/>
            </a:pPr>
            <a:r>
              <a:rPr lang="en-US" dirty="0" smtClean="0"/>
              <a:t>Updated  </a:t>
            </a:r>
            <a:r>
              <a:rPr lang="en-US" dirty="0" smtClean="0"/>
              <a:t>Oct 2022</a:t>
            </a:r>
            <a:endParaRPr lang="en-US" dirty="0"/>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Title 1"/>
          <p:cNvSpPr>
            <a:spLocks noGrp="1"/>
          </p:cNvSpPr>
          <p:nvPr>
            <p:ph type="title"/>
          </p:nvPr>
        </p:nvSpPr>
        <p:spPr/>
        <p:txBody>
          <a:bodyPr/>
          <a:lstStyle/>
          <a:p>
            <a:pPr algn="ctr"/>
            <a:r>
              <a:rPr lang="en-US" dirty="0" smtClean="0">
                <a:latin typeface="Arial" pitchFamily="34" charset="0"/>
                <a:cs typeface="Arial" pitchFamily="34" charset="0"/>
              </a:rPr>
              <a:t>End of Course Review</a:t>
            </a:r>
          </a:p>
        </p:txBody>
      </p:sp>
      <p:sp>
        <p:nvSpPr>
          <p:cNvPr id="73731" name="Content Placeholder 2"/>
          <p:cNvSpPr>
            <a:spLocks noGrp="1"/>
          </p:cNvSpPr>
          <p:nvPr>
            <p:ph idx="1"/>
          </p:nvPr>
        </p:nvSpPr>
        <p:spPr/>
        <p:txBody>
          <a:bodyPr/>
          <a:lstStyle/>
          <a:p>
            <a:pPr marL="914400" lvl="1" indent="-514350">
              <a:buFontTx/>
              <a:buNone/>
            </a:pPr>
            <a:endParaRPr lang="en-US" sz="1600" dirty="0" smtClean="0"/>
          </a:p>
          <a:p>
            <a:pPr marL="514350" indent="-514350">
              <a:buFont typeface="Arial Black" pitchFamily="34" charset="0"/>
              <a:buAutoNum type="arabicPeriod" startAt="10"/>
            </a:pPr>
            <a:r>
              <a:rPr lang="en-US" sz="2000" dirty="0" smtClean="0"/>
              <a:t>T or F The Command/Organizational PRA reviews and approves pay pool recommendations and if inconsistencies are found, the PRA returns the </a:t>
            </a:r>
            <a:r>
              <a:rPr lang="en-US" sz="2000" dirty="0" smtClean="0"/>
              <a:t>base-pay </a:t>
            </a:r>
            <a:r>
              <a:rPr lang="en-US" sz="2000" dirty="0" smtClean="0"/>
              <a:t>increase monetary award recommendations to the Pay Pool Manager.</a:t>
            </a:r>
          </a:p>
          <a:p>
            <a:pPr marL="914400" lvl="1" indent="-514350">
              <a:buFontTx/>
              <a:buNone/>
            </a:pPr>
            <a:r>
              <a:rPr lang="en-US" sz="1600" b="1" i="1" dirty="0" smtClean="0">
                <a:solidFill>
                  <a:schemeClr val="tx1"/>
                </a:solidFill>
              </a:rPr>
              <a:t>True</a:t>
            </a:r>
          </a:p>
          <a:p>
            <a:pPr marL="914400" lvl="1" indent="-514350">
              <a:buFontTx/>
              <a:buNone/>
            </a:pPr>
            <a:endParaRPr lang="en-US" sz="1200" dirty="0" smtClean="0"/>
          </a:p>
        </p:txBody>
      </p:sp>
      <p:sp>
        <p:nvSpPr>
          <p:cNvPr id="6" name="Date Placeholder 5"/>
          <p:cNvSpPr>
            <a:spLocks noGrp="1"/>
          </p:cNvSpPr>
          <p:nvPr>
            <p:ph type="dt" sz="half" idx="10"/>
          </p:nvPr>
        </p:nvSpPr>
        <p:spPr/>
        <p:txBody>
          <a:bodyPr/>
          <a:lstStyle/>
          <a:p>
            <a:pPr>
              <a:defRPr/>
            </a:pPr>
            <a:r>
              <a:rPr lang="en-US" dirty="0" smtClean="0"/>
              <a:t>Updated  </a:t>
            </a:r>
            <a:r>
              <a:rPr lang="en-US" dirty="0" smtClean="0"/>
              <a:t>Oct 2022</a:t>
            </a:r>
            <a:endParaRPr lang="en-US"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80" name="Straight Connector 79"/>
          <p:cNvCxnSpPr/>
          <p:nvPr/>
        </p:nvCxnSpPr>
        <p:spPr bwMode="auto">
          <a:xfrm rot="5400000">
            <a:off x="-865187" y="4110038"/>
            <a:ext cx="5695950" cy="0"/>
          </a:xfrm>
          <a:prstGeom prst="line">
            <a:avLst/>
          </a:prstGeom>
          <a:ln>
            <a:prstDash val="dash"/>
          </a:ln>
        </p:spPr>
        <p:style>
          <a:lnRef idx="1">
            <a:schemeClr val="accent1"/>
          </a:lnRef>
          <a:fillRef idx="0">
            <a:schemeClr val="accent1"/>
          </a:fillRef>
          <a:effectRef idx="0">
            <a:schemeClr val="accent1"/>
          </a:effectRef>
          <a:fontRef idx="minor">
            <a:schemeClr val="tx1"/>
          </a:fontRef>
        </p:style>
      </p:cxnSp>
      <p:cxnSp>
        <p:nvCxnSpPr>
          <p:cNvPr id="81" name="Straight Connector 80"/>
          <p:cNvCxnSpPr/>
          <p:nvPr/>
        </p:nvCxnSpPr>
        <p:spPr bwMode="auto">
          <a:xfrm rot="5400000">
            <a:off x="696913" y="4114800"/>
            <a:ext cx="5695950" cy="0"/>
          </a:xfrm>
          <a:prstGeom prst="line">
            <a:avLst/>
          </a:prstGeom>
          <a:ln>
            <a:prstDash val="dash"/>
          </a:ln>
        </p:spPr>
        <p:style>
          <a:lnRef idx="1">
            <a:schemeClr val="accent1"/>
          </a:lnRef>
          <a:fillRef idx="0">
            <a:schemeClr val="accent1"/>
          </a:fillRef>
          <a:effectRef idx="0">
            <a:schemeClr val="accent1"/>
          </a:effectRef>
          <a:fontRef idx="minor">
            <a:schemeClr val="tx1"/>
          </a:fontRef>
        </p:style>
      </p:cxnSp>
      <p:cxnSp>
        <p:nvCxnSpPr>
          <p:cNvPr id="82" name="Straight Connector 81"/>
          <p:cNvCxnSpPr/>
          <p:nvPr/>
        </p:nvCxnSpPr>
        <p:spPr bwMode="auto">
          <a:xfrm rot="5400000">
            <a:off x="2284413" y="4114800"/>
            <a:ext cx="5695950" cy="0"/>
          </a:xfrm>
          <a:prstGeom prst="line">
            <a:avLst/>
          </a:prstGeom>
          <a:ln>
            <a:prstDash val="dash"/>
          </a:ln>
        </p:spPr>
        <p:style>
          <a:lnRef idx="1">
            <a:schemeClr val="accent1"/>
          </a:lnRef>
          <a:fillRef idx="0">
            <a:schemeClr val="accent1"/>
          </a:fillRef>
          <a:effectRef idx="0">
            <a:schemeClr val="accent1"/>
          </a:effectRef>
          <a:fontRef idx="minor">
            <a:schemeClr val="tx1"/>
          </a:fontRef>
        </p:style>
      </p:cxnSp>
      <p:cxnSp>
        <p:nvCxnSpPr>
          <p:cNvPr id="83" name="Straight Connector 82"/>
          <p:cNvCxnSpPr/>
          <p:nvPr/>
        </p:nvCxnSpPr>
        <p:spPr bwMode="auto">
          <a:xfrm rot="5400000">
            <a:off x="3875088" y="4114800"/>
            <a:ext cx="5695950" cy="0"/>
          </a:xfrm>
          <a:prstGeom prst="line">
            <a:avLst/>
          </a:prstGeom>
          <a:ln>
            <a:prstDash val="dash"/>
          </a:ln>
        </p:spPr>
        <p:style>
          <a:lnRef idx="1">
            <a:schemeClr val="accent1"/>
          </a:lnRef>
          <a:fillRef idx="0">
            <a:schemeClr val="accent1"/>
          </a:fillRef>
          <a:effectRef idx="0">
            <a:schemeClr val="accent1"/>
          </a:effectRef>
          <a:fontRef idx="minor">
            <a:schemeClr val="tx1"/>
          </a:fontRef>
        </p:style>
      </p:cxnSp>
      <p:cxnSp>
        <p:nvCxnSpPr>
          <p:cNvPr id="84" name="Straight Connector 83"/>
          <p:cNvCxnSpPr/>
          <p:nvPr/>
        </p:nvCxnSpPr>
        <p:spPr bwMode="auto">
          <a:xfrm rot="5400000">
            <a:off x="5456238" y="4114800"/>
            <a:ext cx="5695950" cy="0"/>
          </a:xfrm>
          <a:prstGeom prst="line">
            <a:avLst/>
          </a:prstGeom>
          <a:ln>
            <a:prstDash val="dash"/>
          </a:ln>
        </p:spPr>
        <p:style>
          <a:lnRef idx="1">
            <a:schemeClr val="accent1"/>
          </a:lnRef>
          <a:fillRef idx="0">
            <a:schemeClr val="accent1"/>
          </a:fillRef>
          <a:effectRef idx="0">
            <a:schemeClr val="accent1"/>
          </a:effectRef>
          <a:fontRef idx="minor">
            <a:schemeClr val="tx1"/>
          </a:fontRef>
        </p:style>
      </p:cxnSp>
      <p:cxnSp>
        <p:nvCxnSpPr>
          <p:cNvPr id="79" name="Straight Connector 78"/>
          <p:cNvCxnSpPr/>
          <p:nvPr/>
        </p:nvCxnSpPr>
        <p:spPr bwMode="auto">
          <a:xfrm rot="5400000">
            <a:off x="-2232025" y="4183063"/>
            <a:ext cx="5695950" cy="0"/>
          </a:xfrm>
          <a:prstGeom prst="line">
            <a:avLst/>
          </a:prstGeom>
          <a:ln>
            <a:prstDash val="dash"/>
          </a:ln>
        </p:spPr>
        <p:style>
          <a:lnRef idx="1">
            <a:schemeClr val="accent1"/>
          </a:lnRef>
          <a:fillRef idx="0">
            <a:schemeClr val="accent1"/>
          </a:fillRef>
          <a:effectRef idx="0">
            <a:schemeClr val="accent1"/>
          </a:effectRef>
          <a:fontRef idx="minor">
            <a:schemeClr val="tx1"/>
          </a:fontRef>
        </p:style>
      </p:cxnSp>
      <p:cxnSp>
        <p:nvCxnSpPr>
          <p:cNvPr id="70" name="Straight Connector 69"/>
          <p:cNvCxnSpPr/>
          <p:nvPr/>
        </p:nvCxnSpPr>
        <p:spPr bwMode="auto">
          <a:xfrm rot="5400000">
            <a:off x="-1619250" y="4100513"/>
            <a:ext cx="569595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71" name="Straight Connector 70"/>
          <p:cNvCxnSpPr/>
          <p:nvPr/>
        </p:nvCxnSpPr>
        <p:spPr bwMode="auto">
          <a:xfrm rot="5400000">
            <a:off x="-85725" y="4105275"/>
            <a:ext cx="569595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72" name="Straight Connector 71"/>
          <p:cNvCxnSpPr/>
          <p:nvPr/>
        </p:nvCxnSpPr>
        <p:spPr bwMode="auto">
          <a:xfrm rot="5400000">
            <a:off x="1492250" y="4105275"/>
            <a:ext cx="569595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73" name="Straight Connector 72"/>
          <p:cNvCxnSpPr/>
          <p:nvPr/>
        </p:nvCxnSpPr>
        <p:spPr bwMode="auto">
          <a:xfrm rot="5400000">
            <a:off x="3101975" y="4105275"/>
            <a:ext cx="569595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74" name="Straight Connector 73"/>
          <p:cNvCxnSpPr/>
          <p:nvPr/>
        </p:nvCxnSpPr>
        <p:spPr bwMode="auto">
          <a:xfrm rot="5400000">
            <a:off x="4683125" y="4105275"/>
            <a:ext cx="569595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75" name="Straight Connector 74"/>
          <p:cNvCxnSpPr/>
          <p:nvPr/>
        </p:nvCxnSpPr>
        <p:spPr bwMode="auto">
          <a:xfrm rot="5400000">
            <a:off x="6257925" y="4095750"/>
            <a:ext cx="5695950" cy="0"/>
          </a:xfrm>
          <a:prstGeom prst="line">
            <a:avLst/>
          </a:prstGeom>
        </p:spPr>
        <p:style>
          <a:lnRef idx="1">
            <a:schemeClr val="accent1"/>
          </a:lnRef>
          <a:fillRef idx="0">
            <a:schemeClr val="accent1"/>
          </a:fillRef>
          <a:effectRef idx="0">
            <a:schemeClr val="accent1"/>
          </a:effectRef>
          <a:fontRef idx="minor">
            <a:schemeClr val="tx1"/>
          </a:fontRef>
        </p:style>
      </p:cxnSp>
      <p:sp>
        <p:nvSpPr>
          <p:cNvPr id="48142" name="Title 3"/>
          <p:cNvSpPr>
            <a:spLocks noGrp="1"/>
          </p:cNvSpPr>
          <p:nvPr>
            <p:ph type="title"/>
          </p:nvPr>
        </p:nvSpPr>
        <p:spPr>
          <a:xfrm>
            <a:off x="1600200" y="231775"/>
            <a:ext cx="5715000" cy="927100"/>
          </a:xfrm>
        </p:spPr>
        <p:txBody>
          <a:bodyPr/>
          <a:lstStyle/>
          <a:p>
            <a:pPr eaLnBrk="1" hangingPunct="1"/>
            <a:r>
              <a:rPr lang="en-US" dirty="0" smtClean="0"/>
              <a:t>Performance-Based Compensation Timeline</a:t>
            </a:r>
          </a:p>
        </p:txBody>
      </p:sp>
      <p:sp>
        <p:nvSpPr>
          <p:cNvPr id="48143" name="AutoShape 175"/>
          <p:cNvSpPr>
            <a:spLocks noChangeArrowheads="1"/>
          </p:cNvSpPr>
          <p:nvPr/>
        </p:nvSpPr>
        <p:spPr bwMode="auto">
          <a:xfrm>
            <a:off x="6221413" y="5391150"/>
            <a:ext cx="457200" cy="381000"/>
          </a:xfrm>
          <a:prstGeom prst="triangle">
            <a:avLst>
              <a:gd name="adj" fmla="val 50000"/>
            </a:avLst>
          </a:prstGeom>
          <a:solidFill>
            <a:schemeClr val="accent1"/>
          </a:solidFill>
          <a:ln w="9525">
            <a:solidFill>
              <a:schemeClr val="tx1"/>
            </a:solidFill>
            <a:miter lim="800000"/>
            <a:headEnd/>
            <a:tailEnd/>
          </a:ln>
        </p:spPr>
        <p:txBody>
          <a:bodyPr wrap="none" anchor="ctr"/>
          <a:lstStyle/>
          <a:p>
            <a:pPr algn="ctr"/>
            <a:r>
              <a:rPr lang="en-US" sz="900" b="1" dirty="0" smtClean="0"/>
              <a:t>12\12</a:t>
            </a:r>
            <a:endParaRPr lang="en-US" sz="900" b="1" dirty="0"/>
          </a:p>
        </p:txBody>
      </p:sp>
      <p:sp>
        <p:nvSpPr>
          <p:cNvPr id="106" name="Text Box 176"/>
          <p:cNvSpPr txBox="1">
            <a:spLocks noChangeArrowheads="1"/>
          </p:cNvSpPr>
          <p:nvPr/>
        </p:nvSpPr>
        <p:spPr bwMode="auto">
          <a:xfrm>
            <a:off x="3944938" y="5465763"/>
            <a:ext cx="2057400" cy="369332"/>
          </a:xfrm>
          <a:prstGeom prst="rect">
            <a:avLst/>
          </a:prstGeom>
          <a:noFill/>
          <a:ln w="9525">
            <a:noFill/>
            <a:miter lim="800000"/>
            <a:headEnd/>
            <a:tailEnd/>
          </a:ln>
        </p:spPr>
        <p:txBody>
          <a:bodyPr>
            <a:spAutoFit/>
          </a:bodyPr>
          <a:lstStyle/>
          <a:p>
            <a:pPr algn="r" fontAlgn="auto">
              <a:spcBef>
                <a:spcPct val="50000"/>
              </a:spcBef>
              <a:spcAft>
                <a:spcPts val="0"/>
              </a:spcAft>
              <a:defRPr/>
            </a:pPr>
            <a:r>
              <a:rPr lang="en-US" sz="900" b="1" dirty="0" smtClean="0">
                <a:solidFill>
                  <a:schemeClr val="accent2">
                    <a:lumMod val="50000"/>
                  </a:schemeClr>
                </a:solidFill>
              </a:rPr>
              <a:t>Pay Pool </a:t>
            </a:r>
            <a:r>
              <a:rPr lang="en-US" sz="900" b="1" dirty="0">
                <a:solidFill>
                  <a:schemeClr val="accent2">
                    <a:lumMod val="50000"/>
                  </a:schemeClr>
                </a:solidFill>
              </a:rPr>
              <a:t>Decisions </a:t>
            </a:r>
            <a:r>
              <a:rPr lang="en-US" sz="900" b="1" dirty="0" smtClean="0">
                <a:solidFill>
                  <a:schemeClr val="accent2">
                    <a:lumMod val="50000"/>
                  </a:schemeClr>
                </a:solidFill>
              </a:rPr>
              <a:t>Finalized/Uploaded </a:t>
            </a:r>
            <a:r>
              <a:rPr lang="en-US" sz="900" b="1" dirty="0">
                <a:solidFill>
                  <a:schemeClr val="accent2">
                    <a:lumMod val="50000"/>
                  </a:schemeClr>
                </a:solidFill>
              </a:rPr>
              <a:t>into </a:t>
            </a:r>
            <a:r>
              <a:rPr lang="en-US" sz="900" b="1" dirty="0" smtClean="0">
                <a:solidFill>
                  <a:schemeClr val="accent2">
                    <a:lumMod val="50000"/>
                  </a:schemeClr>
                </a:solidFill>
              </a:rPr>
              <a:t>DCPDS </a:t>
            </a:r>
            <a:endParaRPr lang="en-US" sz="900" b="1" dirty="0">
              <a:solidFill>
                <a:schemeClr val="accent2">
                  <a:lumMod val="50000"/>
                </a:schemeClr>
              </a:solidFill>
            </a:endParaRPr>
          </a:p>
        </p:txBody>
      </p:sp>
      <p:sp>
        <p:nvSpPr>
          <p:cNvPr id="48145" name="AutoShape 175"/>
          <p:cNvSpPr>
            <a:spLocks noChangeArrowheads="1"/>
          </p:cNvSpPr>
          <p:nvPr/>
        </p:nvSpPr>
        <p:spPr bwMode="auto">
          <a:xfrm>
            <a:off x="5721350" y="4452938"/>
            <a:ext cx="457200" cy="381000"/>
          </a:xfrm>
          <a:prstGeom prst="triangle">
            <a:avLst>
              <a:gd name="adj" fmla="val 50000"/>
            </a:avLst>
          </a:prstGeom>
          <a:solidFill>
            <a:schemeClr val="accent1"/>
          </a:solidFill>
          <a:ln w="9525">
            <a:solidFill>
              <a:schemeClr val="tx1"/>
            </a:solidFill>
            <a:miter lim="800000"/>
            <a:headEnd/>
            <a:tailEnd/>
          </a:ln>
        </p:spPr>
        <p:txBody>
          <a:bodyPr wrap="none" anchor="ctr"/>
          <a:lstStyle/>
          <a:p>
            <a:pPr algn="ctr"/>
            <a:r>
              <a:rPr lang="en-US" sz="900" b="1" dirty="0"/>
              <a:t>11/30</a:t>
            </a:r>
          </a:p>
        </p:txBody>
      </p:sp>
      <p:sp>
        <p:nvSpPr>
          <p:cNvPr id="110" name="Text Box 171"/>
          <p:cNvSpPr txBox="1">
            <a:spLocks noChangeArrowheads="1"/>
          </p:cNvSpPr>
          <p:nvPr/>
        </p:nvSpPr>
        <p:spPr bwMode="auto">
          <a:xfrm>
            <a:off x="1673679" y="4710113"/>
            <a:ext cx="3560309" cy="230832"/>
          </a:xfrm>
          <a:prstGeom prst="rect">
            <a:avLst/>
          </a:prstGeom>
          <a:noFill/>
          <a:ln w="9525">
            <a:noFill/>
            <a:miter lim="800000"/>
            <a:headEnd/>
            <a:tailEnd/>
          </a:ln>
        </p:spPr>
        <p:txBody>
          <a:bodyPr wrap="square">
            <a:spAutoFit/>
          </a:bodyPr>
          <a:lstStyle/>
          <a:p>
            <a:pPr algn="r" fontAlgn="auto">
              <a:spcBef>
                <a:spcPct val="50000"/>
              </a:spcBef>
              <a:spcAft>
                <a:spcPts val="0"/>
              </a:spcAft>
              <a:defRPr/>
            </a:pPr>
            <a:r>
              <a:rPr lang="en-US" sz="900" b="1" dirty="0">
                <a:solidFill>
                  <a:schemeClr val="accent2">
                    <a:lumMod val="50000"/>
                  </a:schemeClr>
                </a:solidFill>
              </a:rPr>
              <a:t>Command </a:t>
            </a:r>
            <a:r>
              <a:rPr lang="en-US" sz="900" b="1" dirty="0" smtClean="0">
                <a:solidFill>
                  <a:schemeClr val="accent2">
                    <a:lumMod val="50000"/>
                  </a:schemeClr>
                </a:solidFill>
              </a:rPr>
              <a:t>Pay Pool PRA </a:t>
            </a:r>
            <a:r>
              <a:rPr lang="en-US" sz="900" b="1" dirty="0">
                <a:solidFill>
                  <a:schemeClr val="accent2">
                    <a:lumMod val="50000"/>
                  </a:schemeClr>
                </a:solidFill>
              </a:rPr>
              <a:t>Approves </a:t>
            </a:r>
            <a:r>
              <a:rPr lang="en-US" sz="900" b="1" dirty="0" smtClean="0">
                <a:solidFill>
                  <a:schemeClr val="accent2">
                    <a:lumMod val="50000"/>
                  </a:schemeClr>
                </a:solidFill>
              </a:rPr>
              <a:t>Pay Pool </a:t>
            </a:r>
            <a:r>
              <a:rPr lang="en-US" sz="900" b="1" dirty="0">
                <a:solidFill>
                  <a:schemeClr val="accent2">
                    <a:lumMod val="50000"/>
                  </a:schemeClr>
                </a:solidFill>
              </a:rPr>
              <a:t>Decisions</a:t>
            </a:r>
          </a:p>
        </p:txBody>
      </p:sp>
      <p:sp>
        <p:nvSpPr>
          <p:cNvPr id="150" name="AutoShape 184"/>
          <p:cNvSpPr>
            <a:spLocks noChangeArrowheads="1"/>
          </p:cNvSpPr>
          <p:nvPr/>
        </p:nvSpPr>
        <p:spPr bwMode="auto">
          <a:xfrm>
            <a:off x="7461250" y="4972050"/>
            <a:ext cx="658813" cy="623888"/>
          </a:xfrm>
          <a:prstGeom prst="star5">
            <a:avLst/>
          </a:prstGeom>
          <a:solidFill>
            <a:srgbClr val="FFFF99"/>
          </a:solidFill>
          <a:ln w="9525">
            <a:solidFill>
              <a:schemeClr val="tx1"/>
            </a:solidFill>
            <a:miter lim="800000"/>
            <a:headEnd/>
            <a:tailEnd/>
          </a:ln>
          <a:effectLst/>
        </p:spPr>
        <p:txBody>
          <a:bodyPr wrap="none" anchor="ctr"/>
          <a:lstStyle/>
          <a:p>
            <a:pPr algn="ctr" fontAlgn="auto">
              <a:spcBef>
                <a:spcPts val="0"/>
              </a:spcBef>
              <a:spcAft>
                <a:spcPts val="0"/>
              </a:spcAft>
              <a:defRPr/>
            </a:pPr>
            <a:r>
              <a:rPr lang="en-US" sz="900" b="1" dirty="0" smtClean="0"/>
              <a:t>12/30</a:t>
            </a:r>
            <a:endParaRPr lang="en-US" sz="900" b="1" dirty="0"/>
          </a:p>
        </p:txBody>
      </p:sp>
      <p:sp>
        <p:nvSpPr>
          <p:cNvPr id="152" name="AutoShape 196"/>
          <p:cNvSpPr>
            <a:spLocks noChangeArrowheads="1"/>
          </p:cNvSpPr>
          <p:nvPr/>
        </p:nvSpPr>
        <p:spPr bwMode="auto">
          <a:xfrm>
            <a:off x="8329613" y="3989388"/>
            <a:ext cx="658812" cy="623887"/>
          </a:xfrm>
          <a:prstGeom prst="star5">
            <a:avLst/>
          </a:prstGeom>
          <a:solidFill>
            <a:srgbClr val="FFFF99"/>
          </a:solidFill>
          <a:ln w="9525">
            <a:solidFill>
              <a:schemeClr val="tx1"/>
            </a:solidFill>
            <a:miter lim="800000"/>
            <a:headEnd/>
            <a:tailEnd/>
          </a:ln>
          <a:effectLst/>
        </p:spPr>
        <p:txBody>
          <a:bodyPr wrap="none" anchor="ctr"/>
          <a:lstStyle/>
          <a:p>
            <a:pPr algn="ctr" fontAlgn="auto">
              <a:spcBef>
                <a:spcPts val="0"/>
              </a:spcBef>
              <a:spcAft>
                <a:spcPts val="0"/>
              </a:spcAft>
              <a:defRPr/>
            </a:pPr>
            <a:r>
              <a:rPr lang="en-US" sz="900" dirty="0" smtClean="0"/>
              <a:t>1/1</a:t>
            </a:r>
            <a:endParaRPr lang="en-US" sz="900" dirty="0"/>
          </a:p>
        </p:txBody>
      </p:sp>
      <p:sp>
        <p:nvSpPr>
          <p:cNvPr id="48149" name="Text Box 192"/>
          <p:cNvSpPr txBox="1">
            <a:spLocks noChangeArrowheads="1"/>
          </p:cNvSpPr>
          <p:nvPr/>
        </p:nvSpPr>
        <p:spPr bwMode="auto">
          <a:xfrm>
            <a:off x="7121525" y="3694113"/>
            <a:ext cx="1447800" cy="507831"/>
          </a:xfrm>
          <a:prstGeom prst="rect">
            <a:avLst/>
          </a:prstGeom>
          <a:noFill/>
          <a:ln w="9525">
            <a:noFill/>
            <a:miter lim="800000"/>
            <a:headEnd/>
            <a:tailEnd/>
          </a:ln>
        </p:spPr>
        <p:txBody>
          <a:bodyPr>
            <a:spAutoFit/>
          </a:bodyPr>
          <a:lstStyle/>
          <a:p>
            <a:pPr algn="r" fontAlgn="auto">
              <a:spcBef>
                <a:spcPct val="50000"/>
              </a:spcBef>
              <a:spcAft>
                <a:spcPts val="0"/>
              </a:spcAft>
              <a:defRPr/>
            </a:pPr>
            <a:r>
              <a:rPr lang="en-US" sz="900" b="1" dirty="0" smtClean="0"/>
              <a:t>Effective 1st Day of 1st Pay Period of New Year</a:t>
            </a:r>
            <a:endParaRPr lang="en-US" sz="900" b="1" dirty="0"/>
          </a:p>
        </p:txBody>
      </p:sp>
      <p:sp>
        <p:nvSpPr>
          <p:cNvPr id="48150" name="Text Box 186"/>
          <p:cNvSpPr txBox="1">
            <a:spLocks noChangeArrowheads="1"/>
          </p:cNvSpPr>
          <p:nvPr/>
        </p:nvSpPr>
        <p:spPr bwMode="auto">
          <a:xfrm>
            <a:off x="6535738" y="4657725"/>
            <a:ext cx="1181100" cy="508000"/>
          </a:xfrm>
          <a:prstGeom prst="rect">
            <a:avLst/>
          </a:prstGeom>
          <a:noFill/>
          <a:ln w="9525">
            <a:noFill/>
            <a:miter lim="800000"/>
            <a:headEnd/>
            <a:tailEnd/>
          </a:ln>
        </p:spPr>
        <p:txBody>
          <a:bodyPr>
            <a:spAutoFit/>
          </a:bodyPr>
          <a:lstStyle/>
          <a:p>
            <a:pPr algn="r" fontAlgn="auto">
              <a:spcBef>
                <a:spcPct val="50000"/>
              </a:spcBef>
              <a:spcAft>
                <a:spcPts val="0"/>
              </a:spcAft>
              <a:defRPr/>
            </a:pPr>
            <a:r>
              <a:rPr lang="en-US" sz="900" b="1" dirty="0"/>
              <a:t>Rating Officials Discuss Payouts With Employees</a:t>
            </a:r>
          </a:p>
        </p:txBody>
      </p:sp>
      <p:sp>
        <p:nvSpPr>
          <p:cNvPr id="154" name="5-Point Star 153"/>
          <p:cNvSpPr/>
          <p:nvPr/>
        </p:nvSpPr>
        <p:spPr>
          <a:xfrm>
            <a:off x="7710488" y="4791075"/>
            <a:ext cx="152400" cy="152400"/>
          </a:xfrm>
          <a:prstGeom prst="star5">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endParaRPr lang="en-US" dirty="0"/>
          </a:p>
        </p:txBody>
      </p:sp>
      <p:sp>
        <p:nvSpPr>
          <p:cNvPr id="140" name="5-Point Star 139"/>
          <p:cNvSpPr/>
          <p:nvPr/>
        </p:nvSpPr>
        <p:spPr>
          <a:xfrm>
            <a:off x="8594725" y="3814763"/>
            <a:ext cx="152400" cy="152400"/>
          </a:xfrm>
          <a:prstGeom prst="star5">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endParaRPr lang="en-US" dirty="0"/>
          </a:p>
        </p:txBody>
      </p:sp>
      <p:sp>
        <p:nvSpPr>
          <p:cNvPr id="48153" name="AutoShape 175"/>
          <p:cNvSpPr>
            <a:spLocks noChangeArrowheads="1"/>
          </p:cNvSpPr>
          <p:nvPr/>
        </p:nvSpPr>
        <p:spPr bwMode="auto">
          <a:xfrm>
            <a:off x="4906963" y="3956050"/>
            <a:ext cx="457200" cy="381000"/>
          </a:xfrm>
          <a:prstGeom prst="triangle">
            <a:avLst>
              <a:gd name="adj" fmla="val 50000"/>
            </a:avLst>
          </a:prstGeom>
          <a:solidFill>
            <a:schemeClr val="accent1"/>
          </a:solidFill>
          <a:ln w="9525">
            <a:solidFill>
              <a:schemeClr val="tx1"/>
            </a:solidFill>
            <a:miter lim="800000"/>
            <a:headEnd/>
            <a:tailEnd/>
          </a:ln>
        </p:spPr>
        <p:txBody>
          <a:bodyPr wrap="none" anchor="ctr"/>
          <a:lstStyle/>
          <a:p>
            <a:pPr algn="ctr"/>
            <a:r>
              <a:rPr lang="en-US" sz="900" b="1" dirty="0"/>
              <a:t>11/15</a:t>
            </a:r>
          </a:p>
        </p:txBody>
      </p:sp>
      <p:sp>
        <p:nvSpPr>
          <p:cNvPr id="170" name="Text Box 171"/>
          <p:cNvSpPr txBox="1">
            <a:spLocks noChangeArrowheads="1"/>
          </p:cNvSpPr>
          <p:nvPr/>
        </p:nvSpPr>
        <p:spPr bwMode="auto">
          <a:xfrm>
            <a:off x="2925763" y="3890963"/>
            <a:ext cx="2022475" cy="507831"/>
          </a:xfrm>
          <a:prstGeom prst="rect">
            <a:avLst/>
          </a:prstGeom>
          <a:noFill/>
          <a:ln w="9525">
            <a:noFill/>
            <a:miter lim="800000"/>
            <a:headEnd/>
            <a:tailEnd/>
          </a:ln>
        </p:spPr>
        <p:txBody>
          <a:bodyPr>
            <a:spAutoFit/>
          </a:bodyPr>
          <a:lstStyle/>
          <a:p>
            <a:pPr algn="r" fontAlgn="auto">
              <a:spcBef>
                <a:spcPct val="50000"/>
              </a:spcBef>
              <a:spcAft>
                <a:spcPts val="0"/>
              </a:spcAft>
              <a:defRPr/>
            </a:pPr>
            <a:r>
              <a:rPr lang="en-US" sz="900" b="1" dirty="0" smtClean="0">
                <a:solidFill>
                  <a:schemeClr val="accent2">
                    <a:lumMod val="50000"/>
                  </a:schemeClr>
                </a:solidFill>
              </a:rPr>
              <a:t>Pay Pools Managers begin </a:t>
            </a:r>
            <a:r>
              <a:rPr lang="en-US" sz="900" b="1" dirty="0">
                <a:solidFill>
                  <a:schemeClr val="accent2">
                    <a:lumMod val="50000"/>
                  </a:schemeClr>
                </a:solidFill>
              </a:rPr>
              <a:t>review of CWB </a:t>
            </a:r>
            <a:r>
              <a:rPr lang="en-US" sz="900" b="1" dirty="0" smtClean="0">
                <a:solidFill>
                  <a:schemeClr val="accent2">
                    <a:lumMod val="50000"/>
                  </a:schemeClr>
                </a:solidFill>
              </a:rPr>
              <a:t> algorithm  </a:t>
            </a:r>
            <a:r>
              <a:rPr lang="en-US" sz="900" b="1" dirty="0">
                <a:solidFill>
                  <a:schemeClr val="accent2">
                    <a:lumMod val="50000"/>
                  </a:schemeClr>
                </a:solidFill>
              </a:rPr>
              <a:t>recommendations</a:t>
            </a:r>
          </a:p>
        </p:txBody>
      </p:sp>
      <p:sp>
        <p:nvSpPr>
          <p:cNvPr id="172" name="5-Point Star 171"/>
          <p:cNvSpPr/>
          <p:nvPr/>
        </p:nvSpPr>
        <p:spPr>
          <a:xfrm>
            <a:off x="5065713" y="3776663"/>
            <a:ext cx="152400" cy="152400"/>
          </a:xfrm>
          <a:prstGeom prst="star5">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endParaRPr lang="en-US" dirty="0"/>
          </a:p>
        </p:txBody>
      </p:sp>
      <p:sp>
        <p:nvSpPr>
          <p:cNvPr id="48156" name="AutoShape 175"/>
          <p:cNvSpPr>
            <a:spLocks noChangeArrowheads="1"/>
          </p:cNvSpPr>
          <p:nvPr/>
        </p:nvSpPr>
        <p:spPr bwMode="auto">
          <a:xfrm>
            <a:off x="5878513" y="4972050"/>
            <a:ext cx="457200" cy="381000"/>
          </a:xfrm>
          <a:prstGeom prst="triangle">
            <a:avLst>
              <a:gd name="adj" fmla="val 50000"/>
            </a:avLst>
          </a:prstGeom>
          <a:solidFill>
            <a:schemeClr val="accent1"/>
          </a:solidFill>
          <a:ln w="9525">
            <a:solidFill>
              <a:schemeClr val="tx1"/>
            </a:solidFill>
            <a:miter lim="800000"/>
            <a:headEnd/>
            <a:tailEnd/>
          </a:ln>
        </p:spPr>
        <p:txBody>
          <a:bodyPr wrap="none" anchor="ctr"/>
          <a:lstStyle/>
          <a:p>
            <a:pPr algn="ctr"/>
            <a:r>
              <a:rPr lang="en-US" sz="900" b="1" dirty="0" smtClean="0"/>
              <a:t>12/09</a:t>
            </a:r>
            <a:endParaRPr lang="en-US" sz="900" b="1" dirty="0"/>
          </a:p>
        </p:txBody>
      </p:sp>
      <p:sp>
        <p:nvSpPr>
          <p:cNvPr id="107" name="Text Box 171"/>
          <p:cNvSpPr txBox="1">
            <a:spLocks noChangeArrowheads="1"/>
          </p:cNvSpPr>
          <p:nvPr/>
        </p:nvSpPr>
        <p:spPr bwMode="auto">
          <a:xfrm>
            <a:off x="3560763" y="4918075"/>
            <a:ext cx="2171700" cy="508000"/>
          </a:xfrm>
          <a:prstGeom prst="rect">
            <a:avLst/>
          </a:prstGeom>
          <a:noFill/>
          <a:ln w="9525">
            <a:noFill/>
            <a:miter lim="800000"/>
            <a:headEnd/>
            <a:tailEnd/>
          </a:ln>
        </p:spPr>
        <p:txBody>
          <a:bodyPr>
            <a:spAutoFit/>
          </a:bodyPr>
          <a:lstStyle/>
          <a:p>
            <a:pPr algn="r" fontAlgn="auto">
              <a:spcBef>
                <a:spcPct val="50000"/>
              </a:spcBef>
              <a:spcAft>
                <a:spcPts val="0"/>
              </a:spcAft>
              <a:defRPr/>
            </a:pPr>
            <a:r>
              <a:rPr lang="en-US" sz="900" b="1" dirty="0">
                <a:solidFill>
                  <a:schemeClr val="accent2">
                    <a:lumMod val="50000"/>
                  </a:schemeClr>
                </a:solidFill>
              </a:rPr>
              <a:t>Army G-2 PRA Receives Certification Letters from Command </a:t>
            </a:r>
            <a:r>
              <a:rPr lang="en-US" sz="900" b="1" dirty="0" smtClean="0">
                <a:solidFill>
                  <a:schemeClr val="accent2">
                    <a:lumMod val="50000"/>
                  </a:schemeClr>
                </a:solidFill>
              </a:rPr>
              <a:t>Pay Pool PRA</a:t>
            </a:r>
            <a:endParaRPr lang="en-US" sz="900" b="1" dirty="0">
              <a:solidFill>
                <a:schemeClr val="accent2">
                  <a:lumMod val="50000"/>
                </a:schemeClr>
              </a:solidFill>
            </a:endParaRPr>
          </a:p>
        </p:txBody>
      </p:sp>
      <p:sp>
        <p:nvSpPr>
          <p:cNvPr id="87" name="Text Box 171"/>
          <p:cNvSpPr txBox="1">
            <a:spLocks noChangeArrowheads="1"/>
          </p:cNvSpPr>
          <p:nvPr/>
        </p:nvSpPr>
        <p:spPr bwMode="auto">
          <a:xfrm>
            <a:off x="2851150" y="3297238"/>
            <a:ext cx="1676400" cy="507831"/>
          </a:xfrm>
          <a:prstGeom prst="rect">
            <a:avLst/>
          </a:prstGeom>
          <a:noFill/>
          <a:ln w="9525">
            <a:noFill/>
            <a:miter lim="800000"/>
            <a:headEnd/>
            <a:tailEnd/>
          </a:ln>
        </p:spPr>
        <p:txBody>
          <a:bodyPr>
            <a:spAutoFit/>
          </a:bodyPr>
          <a:lstStyle/>
          <a:p>
            <a:pPr algn="r" fontAlgn="auto">
              <a:spcBef>
                <a:spcPct val="50000"/>
              </a:spcBef>
              <a:spcAft>
                <a:spcPts val="0"/>
              </a:spcAft>
              <a:defRPr/>
            </a:pPr>
            <a:r>
              <a:rPr lang="en-US" sz="900" b="1" dirty="0" smtClean="0">
                <a:solidFill>
                  <a:schemeClr val="accent2">
                    <a:lumMod val="50000"/>
                  </a:schemeClr>
                </a:solidFill>
              </a:rPr>
              <a:t>Pay Pool Data </a:t>
            </a:r>
            <a:r>
              <a:rPr lang="en-US" sz="900" b="1" dirty="0">
                <a:solidFill>
                  <a:schemeClr val="accent2">
                    <a:lumMod val="50000"/>
                  </a:schemeClr>
                </a:solidFill>
              </a:rPr>
              <a:t>Admin verifies </a:t>
            </a:r>
            <a:r>
              <a:rPr lang="en-US" sz="900" b="1" dirty="0" smtClean="0">
                <a:solidFill>
                  <a:schemeClr val="accent2">
                    <a:lumMod val="50000"/>
                  </a:schemeClr>
                </a:solidFill>
              </a:rPr>
              <a:t>Pay Pool membership </a:t>
            </a:r>
            <a:r>
              <a:rPr lang="en-US" sz="900" b="1" dirty="0">
                <a:solidFill>
                  <a:schemeClr val="accent2">
                    <a:lumMod val="50000"/>
                  </a:schemeClr>
                </a:solidFill>
              </a:rPr>
              <a:t>in CWB </a:t>
            </a:r>
          </a:p>
        </p:txBody>
      </p:sp>
      <p:sp>
        <p:nvSpPr>
          <p:cNvPr id="48159" name="AutoShape 175"/>
          <p:cNvSpPr>
            <a:spLocks noChangeArrowheads="1"/>
          </p:cNvSpPr>
          <p:nvPr/>
        </p:nvSpPr>
        <p:spPr bwMode="auto">
          <a:xfrm>
            <a:off x="4464050" y="3259138"/>
            <a:ext cx="457200" cy="381000"/>
          </a:xfrm>
          <a:prstGeom prst="triangle">
            <a:avLst>
              <a:gd name="adj" fmla="val 50000"/>
            </a:avLst>
          </a:prstGeom>
          <a:solidFill>
            <a:schemeClr val="accent1"/>
          </a:solidFill>
          <a:ln w="9525">
            <a:solidFill>
              <a:schemeClr val="tx1"/>
            </a:solidFill>
            <a:miter lim="800000"/>
            <a:headEnd/>
            <a:tailEnd/>
          </a:ln>
        </p:spPr>
        <p:txBody>
          <a:bodyPr wrap="none" anchor="ctr"/>
          <a:lstStyle/>
          <a:p>
            <a:pPr algn="ctr"/>
            <a:r>
              <a:rPr lang="en-US" sz="900" b="1" dirty="0"/>
              <a:t>11/12</a:t>
            </a:r>
          </a:p>
        </p:txBody>
      </p:sp>
      <p:cxnSp>
        <p:nvCxnSpPr>
          <p:cNvPr id="91" name="Straight Connector 90"/>
          <p:cNvCxnSpPr/>
          <p:nvPr/>
        </p:nvCxnSpPr>
        <p:spPr>
          <a:xfrm rot="10800000">
            <a:off x="5788025" y="5353050"/>
            <a:ext cx="433388" cy="0"/>
          </a:xfrm>
          <a:prstGeom prst="line">
            <a:avLst/>
          </a:prstGeom>
          <a:ln w="1270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
        <p:nvSpPr>
          <p:cNvPr id="48161" name="AutoShape 140"/>
          <p:cNvSpPr>
            <a:spLocks noChangeArrowheads="1"/>
          </p:cNvSpPr>
          <p:nvPr/>
        </p:nvSpPr>
        <p:spPr bwMode="auto">
          <a:xfrm>
            <a:off x="5691188" y="5272088"/>
            <a:ext cx="111125" cy="82550"/>
          </a:xfrm>
          <a:prstGeom prst="triangle">
            <a:avLst>
              <a:gd name="adj" fmla="val 50000"/>
            </a:avLst>
          </a:prstGeom>
          <a:solidFill>
            <a:schemeClr val="accent1"/>
          </a:solidFill>
          <a:ln w="9525">
            <a:solidFill>
              <a:schemeClr val="tx1"/>
            </a:solidFill>
            <a:miter lim="800000"/>
            <a:headEnd/>
            <a:tailEnd/>
          </a:ln>
        </p:spPr>
        <p:txBody>
          <a:bodyPr wrap="none" anchor="ctr"/>
          <a:lstStyle/>
          <a:p>
            <a:endParaRPr lang="en-US" sz="900" b="1" dirty="0">
              <a:latin typeface="Calibri" pitchFamily="34" charset="0"/>
            </a:endParaRPr>
          </a:p>
        </p:txBody>
      </p:sp>
      <p:cxnSp>
        <p:nvCxnSpPr>
          <p:cNvPr id="93" name="Straight Connector 92"/>
          <p:cNvCxnSpPr/>
          <p:nvPr/>
        </p:nvCxnSpPr>
        <p:spPr>
          <a:xfrm rot="10800000" flipV="1">
            <a:off x="6051550" y="5772150"/>
            <a:ext cx="169863" cy="0"/>
          </a:xfrm>
          <a:prstGeom prst="line">
            <a:avLst/>
          </a:prstGeom>
          <a:ln w="1270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
        <p:nvSpPr>
          <p:cNvPr id="48163" name="AutoShape 140"/>
          <p:cNvSpPr>
            <a:spLocks noChangeArrowheads="1"/>
          </p:cNvSpPr>
          <p:nvPr/>
        </p:nvSpPr>
        <p:spPr bwMode="auto">
          <a:xfrm>
            <a:off x="5957888" y="5681663"/>
            <a:ext cx="111125" cy="82550"/>
          </a:xfrm>
          <a:prstGeom prst="triangle">
            <a:avLst>
              <a:gd name="adj" fmla="val 50000"/>
            </a:avLst>
          </a:prstGeom>
          <a:solidFill>
            <a:schemeClr val="accent1"/>
          </a:solidFill>
          <a:ln w="9525">
            <a:solidFill>
              <a:schemeClr val="tx1"/>
            </a:solidFill>
            <a:miter lim="800000"/>
            <a:headEnd/>
            <a:tailEnd/>
          </a:ln>
        </p:spPr>
        <p:txBody>
          <a:bodyPr wrap="none" anchor="ctr"/>
          <a:lstStyle/>
          <a:p>
            <a:endParaRPr lang="en-US" sz="900" b="1" dirty="0">
              <a:latin typeface="Calibri" pitchFamily="34" charset="0"/>
            </a:endParaRPr>
          </a:p>
        </p:txBody>
      </p:sp>
      <p:sp>
        <p:nvSpPr>
          <p:cNvPr id="48164" name="AutoShape 140"/>
          <p:cNvSpPr>
            <a:spLocks noChangeArrowheads="1"/>
          </p:cNvSpPr>
          <p:nvPr/>
        </p:nvSpPr>
        <p:spPr bwMode="auto">
          <a:xfrm>
            <a:off x="5224463" y="4765675"/>
            <a:ext cx="111125" cy="82550"/>
          </a:xfrm>
          <a:prstGeom prst="triangle">
            <a:avLst>
              <a:gd name="adj" fmla="val 50000"/>
            </a:avLst>
          </a:prstGeom>
          <a:solidFill>
            <a:schemeClr val="accent1"/>
          </a:solidFill>
          <a:ln w="9525">
            <a:solidFill>
              <a:schemeClr val="tx1"/>
            </a:solidFill>
            <a:miter lim="800000"/>
            <a:headEnd/>
            <a:tailEnd/>
          </a:ln>
        </p:spPr>
        <p:txBody>
          <a:bodyPr wrap="none" anchor="ctr"/>
          <a:lstStyle/>
          <a:p>
            <a:endParaRPr lang="en-US" sz="900" b="1" dirty="0">
              <a:latin typeface="Calibri" pitchFamily="34" charset="0"/>
            </a:endParaRPr>
          </a:p>
        </p:txBody>
      </p:sp>
      <p:cxnSp>
        <p:nvCxnSpPr>
          <p:cNvPr id="125" name="Straight Connector 124"/>
          <p:cNvCxnSpPr/>
          <p:nvPr/>
        </p:nvCxnSpPr>
        <p:spPr>
          <a:xfrm rot="10800000">
            <a:off x="5259388" y="4848225"/>
            <a:ext cx="457200" cy="0"/>
          </a:xfrm>
          <a:prstGeom prst="line">
            <a:avLst/>
          </a:prstGeom>
          <a:ln w="1270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
        <p:nvSpPr>
          <p:cNvPr id="48166" name="Text Box 42"/>
          <p:cNvSpPr txBox="1">
            <a:spLocks noChangeArrowheads="1"/>
          </p:cNvSpPr>
          <p:nvPr/>
        </p:nvSpPr>
        <p:spPr bwMode="auto">
          <a:xfrm>
            <a:off x="7566025" y="1743075"/>
            <a:ext cx="857250" cy="369888"/>
          </a:xfrm>
          <a:prstGeom prst="rect">
            <a:avLst/>
          </a:prstGeom>
          <a:noFill/>
          <a:ln w="9525">
            <a:noFill/>
            <a:miter lim="800000"/>
            <a:headEnd/>
            <a:tailEnd/>
          </a:ln>
        </p:spPr>
        <p:txBody>
          <a:bodyPr lIns="45720" rIns="45720">
            <a:spAutoFit/>
          </a:bodyPr>
          <a:lstStyle/>
          <a:p>
            <a:pPr eaLnBrk="0" hangingPunct="0">
              <a:spcBef>
                <a:spcPct val="50000"/>
              </a:spcBef>
            </a:pPr>
            <a:r>
              <a:rPr lang="en-US" sz="900" b="1" dirty="0">
                <a:solidFill>
                  <a:srgbClr val="000000"/>
                </a:solidFill>
                <a:latin typeface="Calibri" pitchFamily="34" charset="0"/>
              </a:rPr>
              <a:t>USD(I) Required Due Date</a:t>
            </a:r>
          </a:p>
        </p:txBody>
      </p:sp>
      <p:sp>
        <p:nvSpPr>
          <p:cNvPr id="48167" name="Text Box 42"/>
          <p:cNvSpPr txBox="1">
            <a:spLocks noChangeArrowheads="1"/>
          </p:cNvSpPr>
          <p:nvPr/>
        </p:nvSpPr>
        <p:spPr bwMode="auto">
          <a:xfrm>
            <a:off x="7566025" y="2419350"/>
            <a:ext cx="842963" cy="231775"/>
          </a:xfrm>
          <a:prstGeom prst="rect">
            <a:avLst/>
          </a:prstGeom>
          <a:noFill/>
          <a:ln w="9525">
            <a:noFill/>
            <a:miter lim="800000"/>
            <a:headEnd/>
            <a:tailEnd/>
          </a:ln>
        </p:spPr>
        <p:txBody>
          <a:bodyPr lIns="45720" rIns="45720">
            <a:spAutoFit/>
          </a:bodyPr>
          <a:lstStyle/>
          <a:p>
            <a:pPr eaLnBrk="0" hangingPunct="0">
              <a:spcBef>
                <a:spcPct val="50000"/>
              </a:spcBef>
            </a:pPr>
            <a:r>
              <a:rPr lang="en-US" sz="900" b="1" dirty="0">
                <a:solidFill>
                  <a:srgbClr val="000000"/>
                </a:solidFill>
                <a:latin typeface="Calibri" pitchFamily="34" charset="0"/>
              </a:rPr>
              <a:t>Final Due Date</a:t>
            </a:r>
          </a:p>
        </p:txBody>
      </p:sp>
      <p:sp>
        <p:nvSpPr>
          <p:cNvPr id="130" name="5-Point Star 129"/>
          <p:cNvSpPr/>
          <p:nvPr/>
        </p:nvSpPr>
        <p:spPr bwMode="auto">
          <a:xfrm>
            <a:off x="8523288" y="1844675"/>
            <a:ext cx="152400" cy="152400"/>
          </a:xfrm>
          <a:prstGeom prst="star5">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endParaRPr lang="en-US" dirty="0"/>
          </a:p>
        </p:txBody>
      </p:sp>
      <p:sp>
        <p:nvSpPr>
          <p:cNvPr id="131" name="AutoShape 197"/>
          <p:cNvSpPr>
            <a:spLocks noChangeArrowheads="1"/>
          </p:cNvSpPr>
          <p:nvPr/>
        </p:nvSpPr>
        <p:spPr bwMode="auto">
          <a:xfrm>
            <a:off x="8485188" y="2422525"/>
            <a:ext cx="228600" cy="228600"/>
          </a:xfrm>
          <a:prstGeom prst="star5">
            <a:avLst/>
          </a:prstGeom>
          <a:solidFill>
            <a:srgbClr val="FFFF99"/>
          </a:solidFill>
          <a:ln w="9525">
            <a:solidFill>
              <a:schemeClr val="tx1"/>
            </a:solidFill>
            <a:miter lim="800000"/>
            <a:headEnd/>
            <a:tailEnd/>
          </a:ln>
          <a:effectLst/>
        </p:spPr>
        <p:txBody>
          <a:bodyPr wrap="none" anchor="ctr"/>
          <a:lstStyle/>
          <a:p>
            <a:pPr fontAlgn="auto">
              <a:spcBef>
                <a:spcPts val="0"/>
              </a:spcBef>
              <a:spcAft>
                <a:spcPts val="0"/>
              </a:spcAft>
              <a:defRPr/>
            </a:pPr>
            <a:endParaRPr lang="en-US" sz="900" dirty="0">
              <a:latin typeface="+mn-lt"/>
            </a:endParaRPr>
          </a:p>
        </p:txBody>
      </p:sp>
      <p:sp>
        <p:nvSpPr>
          <p:cNvPr id="48170" name="AutoShape 195"/>
          <p:cNvSpPr>
            <a:spLocks noChangeArrowheads="1"/>
          </p:cNvSpPr>
          <p:nvPr/>
        </p:nvSpPr>
        <p:spPr bwMode="auto">
          <a:xfrm>
            <a:off x="8524875" y="1538288"/>
            <a:ext cx="152400" cy="152400"/>
          </a:xfrm>
          <a:prstGeom prst="triangle">
            <a:avLst>
              <a:gd name="adj" fmla="val 50000"/>
            </a:avLst>
          </a:prstGeom>
          <a:solidFill>
            <a:schemeClr val="accent1"/>
          </a:solidFill>
          <a:ln w="9525">
            <a:solidFill>
              <a:schemeClr val="tx1"/>
            </a:solidFill>
            <a:miter lim="800000"/>
            <a:headEnd/>
            <a:tailEnd/>
          </a:ln>
        </p:spPr>
        <p:txBody>
          <a:bodyPr wrap="none" anchor="ctr"/>
          <a:lstStyle/>
          <a:p>
            <a:endParaRPr lang="en-US" sz="900" b="1" dirty="0">
              <a:latin typeface="Calibri" pitchFamily="34" charset="0"/>
            </a:endParaRPr>
          </a:p>
        </p:txBody>
      </p:sp>
      <p:sp>
        <p:nvSpPr>
          <p:cNvPr id="48171" name="TextBox 157"/>
          <p:cNvSpPr txBox="1">
            <a:spLocks noChangeArrowheads="1"/>
          </p:cNvSpPr>
          <p:nvPr/>
        </p:nvSpPr>
        <p:spPr bwMode="auto">
          <a:xfrm>
            <a:off x="7524750" y="1504950"/>
            <a:ext cx="1447800" cy="246063"/>
          </a:xfrm>
          <a:prstGeom prst="rect">
            <a:avLst/>
          </a:prstGeom>
          <a:noFill/>
          <a:ln w="9525">
            <a:noFill/>
            <a:miter lim="800000"/>
            <a:headEnd/>
            <a:tailEnd/>
          </a:ln>
        </p:spPr>
        <p:txBody>
          <a:bodyPr>
            <a:spAutoFit/>
          </a:bodyPr>
          <a:lstStyle/>
          <a:p>
            <a:r>
              <a:rPr lang="en-US" sz="1000" b="1" dirty="0">
                <a:latin typeface="Calibri" pitchFamily="34" charset="0"/>
              </a:rPr>
              <a:t>Key Milestone</a:t>
            </a:r>
          </a:p>
        </p:txBody>
      </p:sp>
      <p:sp>
        <p:nvSpPr>
          <p:cNvPr id="48172" name="Text Box 42"/>
          <p:cNvSpPr txBox="1">
            <a:spLocks noChangeArrowheads="1"/>
          </p:cNvSpPr>
          <p:nvPr/>
        </p:nvSpPr>
        <p:spPr bwMode="auto">
          <a:xfrm>
            <a:off x="7562850" y="2089150"/>
            <a:ext cx="857250" cy="369888"/>
          </a:xfrm>
          <a:prstGeom prst="rect">
            <a:avLst/>
          </a:prstGeom>
          <a:noFill/>
          <a:ln w="9525">
            <a:noFill/>
            <a:miter lim="800000"/>
            <a:headEnd/>
            <a:tailEnd/>
          </a:ln>
        </p:spPr>
        <p:txBody>
          <a:bodyPr lIns="45720" rIns="45720">
            <a:spAutoFit/>
          </a:bodyPr>
          <a:lstStyle/>
          <a:p>
            <a:pPr eaLnBrk="0" hangingPunct="0">
              <a:spcBef>
                <a:spcPct val="50000"/>
              </a:spcBef>
            </a:pPr>
            <a:r>
              <a:rPr lang="en-US" sz="900" b="1" dirty="0">
                <a:solidFill>
                  <a:srgbClr val="000000"/>
                </a:solidFill>
                <a:latin typeface="Calibri" pitchFamily="34" charset="0"/>
              </a:rPr>
              <a:t>G-2 Guidance Release</a:t>
            </a:r>
          </a:p>
        </p:txBody>
      </p:sp>
      <p:sp>
        <p:nvSpPr>
          <p:cNvPr id="135" name="Oval 134"/>
          <p:cNvSpPr/>
          <p:nvPr/>
        </p:nvSpPr>
        <p:spPr>
          <a:xfrm>
            <a:off x="8523288" y="2151063"/>
            <a:ext cx="153987" cy="153987"/>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en-US" dirty="0"/>
          </a:p>
        </p:txBody>
      </p:sp>
      <p:sp>
        <p:nvSpPr>
          <p:cNvPr id="137" name="Rectangle 136"/>
          <p:cNvSpPr/>
          <p:nvPr/>
        </p:nvSpPr>
        <p:spPr bwMode="auto">
          <a:xfrm>
            <a:off x="7432675" y="1470025"/>
            <a:ext cx="1600200" cy="1574800"/>
          </a:xfrm>
          <a:prstGeom prst="rect">
            <a:avLst/>
          </a:prstGeom>
          <a:solidFill>
            <a:schemeClr val="bg1"/>
          </a:solidFill>
        </p:spPr>
        <p:style>
          <a:lnRef idx="2">
            <a:schemeClr val="accent1"/>
          </a:lnRef>
          <a:fillRef idx="1">
            <a:schemeClr val="lt1"/>
          </a:fillRef>
          <a:effectRef idx="0">
            <a:schemeClr val="accent1"/>
          </a:effectRef>
          <a:fontRef idx="minor">
            <a:schemeClr val="dk1"/>
          </a:fontRef>
        </p:style>
        <p:txBody>
          <a:bodyPr anchor="ctr"/>
          <a:lstStyle/>
          <a:p>
            <a:pPr fontAlgn="auto">
              <a:spcBef>
                <a:spcPts val="0"/>
              </a:spcBef>
              <a:spcAft>
                <a:spcPts val="0"/>
              </a:spcAft>
              <a:defRPr/>
            </a:pPr>
            <a:endParaRPr lang="en-US" dirty="0"/>
          </a:p>
        </p:txBody>
      </p:sp>
      <p:sp>
        <p:nvSpPr>
          <p:cNvPr id="48175" name="Text Box 42"/>
          <p:cNvSpPr txBox="1">
            <a:spLocks noChangeArrowheads="1"/>
          </p:cNvSpPr>
          <p:nvPr/>
        </p:nvSpPr>
        <p:spPr bwMode="auto">
          <a:xfrm>
            <a:off x="7524750" y="1708190"/>
            <a:ext cx="1079500" cy="369332"/>
          </a:xfrm>
          <a:prstGeom prst="rect">
            <a:avLst/>
          </a:prstGeom>
          <a:noFill/>
          <a:ln w="9525">
            <a:noFill/>
            <a:miter lim="800000"/>
            <a:headEnd/>
            <a:tailEnd/>
          </a:ln>
        </p:spPr>
        <p:txBody>
          <a:bodyPr wrap="square" lIns="45720" rIns="45720">
            <a:spAutoFit/>
          </a:bodyPr>
          <a:lstStyle/>
          <a:p>
            <a:pPr eaLnBrk="0" hangingPunct="0">
              <a:spcBef>
                <a:spcPct val="50000"/>
              </a:spcBef>
            </a:pPr>
            <a:r>
              <a:rPr lang="en-US" sz="900" b="1" dirty="0" smtClean="0">
                <a:solidFill>
                  <a:srgbClr val="000000"/>
                </a:solidFill>
              </a:rPr>
              <a:t>Policy Required </a:t>
            </a:r>
            <a:r>
              <a:rPr lang="en-US" sz="900" b="1" dirty="0">
                <a:solidFill>
                  <a:srgbClr val="000000"/>
                </a:solidFill>
              </a:rPr>
              <a:t>Due Date</a:t>
            </a:r>
          </a:p>
        </p:txBody>
      </p:sp>
      <p:sp>
        <p:nvSpPr>
          <p:cNvPr id="48176" name="Text Box 42"/>
          <p:cNvSpPr txBox="1">
            <a:spLocks noChangeArrowheads="1"/>
          </p:cNvSpPr>
          <p:nvPr/>
        </p:nvSpPr>
        <p:spPr bwMode="auto">
          <a:xfrm>
            <a:off x="7515225" y="2468563"/>
            <a:ext cx="931863" cy="230187"/>
          </a:xfrm>
          <a:prstGeom prst="rect">
            <a:avLst/>
          </a:prstGeom>
          <a:noFill/>
          <a:ln w="9525">
            <a:noFill/>
            <a:miter lim="800000"/>
            <a:headEnd/>
            <a:tailEnd/>
          </a:ln>
        </p:spPr>
        <p:txBody>
          <a:bodyPr lIns="45720" rIns="45720">
            <a:spAutoFit/>
          </a:bodyPr>
          <a:lstStyle/>
          <a:p>
            <a:pPr eaLnBrk="0" hangingPunct="0">
              <a:spcBef>
                <a:spcPct val="50000"/>
              </a:spcBef>
            </a:pPr>
            <a:r>
              <a:rPr lang="en-US" sz="900" b="1" dirty="0">
                <a:solidFill>
                  <a:srgbClr val="000000"/>
                </a:solidFill>
              </a:rPr>
              <a:t>Final Due Date</a:t>
            </a:r>
          </a:p>
        </p:txBody>
      </p:sp>
      <p:sp>
        <p:nvSpPr>
          <p:cNvPr id="141" name="5-Point Star 140"/>
          <p:cNvSpPr/>
          <p:nvPr/>
        </p:nvSpPr>
        <p:spPr bwMode="auto">
          <a:xfrm>
            <a:off x="8523288" y="1844675"/>
            <a:ext cx="152400" cy="152400"/>
          </a:xfrm>
          <a:prstGeom prst="star5">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endParaRPr lang="en-US" dirty="0"/>
          </a:p>
        </p:txBody>
      </p:sp>
      <p:sp>
        <p:nvSpPr>
          <p:cNvPr id="143" name="AutoShape 197"/>
          <p:cNvSpPr>
            <a:spLocks noChangeArrowheads="1"/>
          </p:cNvSpPr>
          <p:nvPr/>
        </p:nvSpPr>
        <p:spPr bwMode="auto">
          <a:xfrm>
            <a:off x="8485188" y="2420938"/>
            <a:ext cx="228600" cy="228600"/>
          </a:xfrm>
          <a:prstGeom prst="star5">
            <a:avLst/>
          </a:prstGeom>
          <a:solidFill>
            <a:srgbClr val="FFFF99"/>
          </a:solidFill>
          <a:ln w="9525">
            <a:solidFill>
              <a:schemeClr val="tx1"/>
            </a:solidFill>
            <a:miter lim="800000"/>
            <a:headEnd/>
            <a:tailEnd/>
          </a:ln>
          <a:effectLst/>
        </p:spPr>
        <p:txBody>
          <a:bodyPr wrap="none" anchor="ctr"/>
          <a:lstStyle/>
          <a:p>
            <a:pPr fontAlgn="auto">
              <a:spcBef>
                <a:spcPts val="0"/>
              </a:spcBef>
              <a:spcAft>
                <a:spcPts val="0"/>
              </a:spcAft>
              <a:defRPr/>
            </a:pPr>
            <a:endParaRPr lang="en-US" sz="900" dirty="0">
              <a:latin typeface="+mn-lt"/>
            </a:endParaRPr>
          </a:p>
        </p:txBody>
      </p:sp>
      <p:sp>
        <p:nvSpPr>
          <p:cNvPr id="48179" name="AutoShape 195"/>
          <p:cNvSpPr>
            <a:spLocks noChangeArrowheads="1"/>
          </p:cNvSpPr>
          <p:nvPr/>
        </p:nvSpPr>
        <p:spPr bwMode="auto">
          <a:xfrm>
            <a:off x="8523288" y="1538288"/>
            <a:ext cx="152400" cy="152400"/>
          </a:xfrm>
          <a:prstGeom prst="triangle">
            <a:avLst>
              <a:gd name="adj" fmla="val 50000"/>
            </a:avLst>
          </a:prstGeom>
          <a:solidFill>
            <a:schemeClr val="accent1"/>
          </a:solidFill>
          <a:ln w="9525">
            <a:solidFill>
              <a:schemeClr val="tx1"/>
            </a:solidFill>
            <a:miter lim="800000"/>
            <a:headEnd/>
            <a:tailEnd/>
          </a:ln>
        </p:spPr>
        <p:txBody>
          <a:bodyPr wrap="none" anchor="ctr"/>
          <a:lstStyle/>
          <a:p>
            <a:endParaRPr lang="en-US" sz="900" b="1" dirty="0">
              <a:latin typeface="Calibri" pitchFamily="34" charset="0"/>
            </a:endParaRPr>
          </a:p>
        </p:txBody>
      </p:sp>
      <p:sp>
        <p:nvSpPr>
          <p:cNvPr id="48180" name="TextBox 157"/>
          <p:cNvSpPr txBox="1">
            <a:spLocks noChangeArrowheads="1"/>
          </p:cNvSpPr>
          <p:nvPr/>
        </p:nvSpPr>
        <p:spPr bwMode="auto">
          <a:xfrm>
            <a:off x="7458075" y="1504950"/>
            <a:ext cx="1447800" cy="230188"/>
          </a:xfrm>
          <a:prstGeom prst="rect">
            <a:avLst/>
          </a:prstGeom>
          <a:noFill/>
          <a:ln w="9525">
            <a:noFill/>
            <a:miter lim="800000"/>
            <a:headEnd/>
            <a:tailEnd/>
          </a:ln>
        </p:spPr>
        <p:txBody>
          <a:bodyPr>
            <a:spAutoFit/>
          </a:bodyPr>
          <a:lstStyle/>
          <a:p>
            <a:r>
              <a:rPr lang="en-US" sz="900" b="1" dirty="0"/>
              <a:t>Key Milestone</a:t>
            </a:r>
          </a:p>
        </p:txBody>
      </p:sp>
      <p:sp>
        <p:nvSpPr>
          <p:cNvPr id="48181" name="Text Box 42"/>
          <p:cNvSpPr txBox="1">
            <a:spLocks noChangeArrowheads="1"/>
          </p:cNvSpPr>
          <p:nvPr/>
        </p:nvSpPr>
        <p:spPr bwMode="auto">
          <a:xfrm>
            <a:off x="7505700" y="2089150"/>
            <a:ext cx="857250" cy="368300"/>
          </a:xfrm>
          <a:prstGeom prst="rect">
            <a:avLst/>
          </a:prstGeom>
          <a:noFill/>
          <a:ln w="9525">
            <a:noFill/>
            <a:miter lim="800000"/>
            <a:headEnd/>
            <a:tailEnd/>
          </a:ln>
        </p:spPr>
        <p:txBody>
          <a:bodyPr lIns="45720" rIns="45720">
            <a:spAutoFit/>
          </a:bodyPr>
          <a:lstStyle/>
          <a:p>
            <a:pPr eaLnBrk="0" hangingPunct="0">
              <a:spcBef>
                <a:spcPct val="50000"/>
              </a:spcBef>
            </a:pPr>
            <a:r>
              <a:rPr lang="en-US" sz="900" b="1" dirty="0">
                <a:solidFill>
                  <a:srgbClr val="000000"/>
                </a:solidFill>
              </a:rPr>
              <a:t>G-2 Guidance Release</a:t>
            </a:r>
          </a:p>
        </p:txBody>
      </p:sp>
      <p:sp>
        <p:nvSpPr>
          <p:cNvPr id="148" name="Oval 147"/>
          <p:cNvSpPr/>
          <p:nvPr/>
        </p:nvSpPr>
        <p:spPr bwMode="auto">
          <a:xfrm>
            <a:off x="8523288" y="2151063"/>
            <a:ext cx="153987" cy="153987"/>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en-US" dirty="0"/>
          </a:p>
        </p:txBody>
      </p:sp>
      <p:sp>
        <p:nvSpPr>
          <p:cNvPr id="48184" name="AutoShape 175"/>
          <p:cNvSpPr>
            <a:spLocks noChangeArrowheads="1"/>
          </p:cNvSpPr>
          <p:nvPr/>
        </p:nvSpPr>
        <p:spPr bwMode="auto">
          <a:xfrm>
            <a:off x="2527092" y="2004702"/>
            <a:ext cx="457200" cy="381000"/>
          </a:xfrm>
          <a:prstGeom prst="triangle">
            <a:avLst>
              <a:gd name="adj" fmla="val 50000"/>
            </a:avLst>
          </a:prstGeom>
          <a:solidFill>
            <a:schemeClr val="accent1"/>
          </a:solidFill>
          <a:ln w="9525">
            <a:solidFill>
              <a:schemeClr val="tx1"/>
            </a:solidFill>
            <a:miter lim="800000"/>
            <a:headEnd/>
            <a:tailEnd/>
          </a:ln>
        </p:spPr>
        <p:txBody>
          <a:bodyPr wrap="none" anchor="ctr"/>
          <a:lstStyle/>
          <a:p>
            <a:pPr algn="ctr"/>
            <a:r>
              <a:rPr lang="en-US" sz="900" b="1" dirty="0"/>
              <a:t>9/30</a:t>
            </a:r>
          </a:p>
        </p:txBody>
      </p:sp>
      <p:sp>
        <p:nvSpPr>
          <p:cNvPr id="77" name="Text Box 171"/>
          <p:cNvSpPr txBox="1">
            <a:spLocks noChangeArrowheads="1"/>
          </p:cNvSpPr>
          <p:nvPr/>
        </p:nvSpPr>
        <p:spPr bwMode="auto">
          <a:xfrm>
            <a:off x="5306218" y="1983959"/>
            <a:ext cx="1838325" cy="507831"/>
          </a:xfrm>
          <a:prstGeom prst="rect">
            <a:avLst/>
          </a:prstGeom>
          <a:noFill/>
          <a:ln w="9525">
            <a:noFill/>
            <a:miter lim="800000"/>
            <a:headEnd/>
            <a:tailEnd/>
          </a:ln>
        </p:spPr>
        <p:txBody>
          <a:bodyPr>
            <a:spAutoFit/>
          </a:bodyPr>
          <a:lstStyle/>
          <a:p>
            <a:pPr fontAlgn="auto">
              <a:spcBef>
                <a:spcPct val="50000"/>
              </a:spcBef>
              <a:spcAft>
                <a:spcPts val="0"/>
              </a:spcAft>
              <a:defRPr/>
            </a:pPr>
            <a:r>
              <a:rPr lang="en-US" sz="900" b="1" dirty="0" smtClean="0">
                <a:solidFill>
                  <a:schemeClr val="accent2">
                    <a:lumMod val="50000"/>
                  </a:schemeClr>
                </a:solidFill>
              </a:rPr>
              <a:t>USD(I&amp;S) </a:t>
            </a:r>
            <a:r>
              <a:rPr lang="en-US" sz="900" b="1" dirty="0" smtClean="0">
                <a:solidFill>
                  <a:schemeClr val="accent2">
                    <a:lumMod val="50000"/>
                  </a:schemeClr>
                </a:solidFill>
              </a:rPr>
              <a:t>&amp; Army G-2 </a:t>
            </a:r>
            <a:r>
              <a:rPr lang="en-US" sz="900" b="1" dirty="0" smtClean="0">
                <a:solidFill>
                  <a:schemeClr val="accent2">
                    <a:lumMod val="50000"/>
                  </a:schemeClr>
                </a:solidFill>
              </a:rPr>
              <a:t> </a:t>
            </a:r>
            <a:r>
              <a:rPr lang="en-US" sz="900" b="1" dirty="0">
                <a:solidFill>
                  <a:schemeClr val="accent2">
                    <a:lumMod val="50000"/>
                  </a:schemeClr>
                </a:solidFill>
              </a:rPr>
              <a:t>Budget Percentages for </a:t>
            </a:r>
            <a:r>
              <a:rPr lang="en-US" sz="900" b="1" dirty="0" smtClean="0">
                <a:solidFill>
                  <a:schemeClr val="accent2">
                    <a:lumMod val="50000"/>
                  </a:schemeClr>
                </a:solidFill>
              </a:rPr>
              <a:t>DCIPS Pay Pools</a:t>
            </a:r>
            <a:endParaRPr lang="en-US" sz="900" b="1" dirty="0">
              <a:solidFill>
                <a:schemeClr val="accent2">
                  <a:lumMod val="50000"/>
                </a:schemeClr>
              </a:solidFill>
            </a:endParaRPr>
          </a:p>
        </p:txBody>
      </p:sp>
      <p:sp>
        <p:nvSpPr>
          <p:cNvPr id="96" name="5-Point Star 95"/>
          <p:cNvSpPr/>
          <p:nvPr/>
        </p:nvSpPr>
        <p:spPr>
          <a:xfrm>
            <a:off x="2681422" y="1844675"/>
            <a:ext cx="152400" cy="152400"/>
          </a:xfrm>
          <a:prstGeom prst="star5">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endParaRPr lang="en-US" dirty="0"/>
          </a:p>
        </p:txBody>
      </p:sp>
      <p:cxnSp>
        <p:nvCxnSpPr>
          <p:cNvPr id="78" name="Straight Connector 77"/>
          <p:cNvCxnSpPr/>
          <p:nvPr/>
        </p:nvCxnSpPr>
        <p:spPr bwMode="auto">
          <a:xfrm rot="5400000">
            <a:off x="-2813050" y="4192588"/>
            <a:ext cx="5695950" cy="0"/>
          </a:xfrm>
          <a:prstGeom prst="line">
            <a:avLst/>
          </a:prstGeom>
        </p:spPr>
        <p:style>
          <a:lnRef idx="1">
            <a:schemeClr val="accent1"/>
          </a:lnRef>
          <a:fillRef idx="0">
            <a:schemeClr val="accent1"/>
          </a:fillRef>
          <a:effectRef idx="0">
            <a:schemeClr val="accent1"/>
          </a:effectRef>
          <a:fontRef idx="minor">
            <a:schemeClr val="tx1"/>
          </a:fontRef>
        </p:style>
      </p:cxnSp>
      <p:sp>
        <p:nvSpPr>
          <p:cNvPr id="48190" name="Text Box 42"/>
          <p:cNvSpPr txBox="1">
            <a:spLocks noChangeArrowheads="1"/>
          </p:cNvSpPr>
          <p:nvPr/>
        </p:nvSpPr>
        <p:spPr bwMode="auto">
          <a:xfrm>
            <a:off x="7510463" y="2736850"/>
            <a:ext cx="842962" cy="231775"/>
          </a:xfrm>
          <a:prstGeom prst="rect">
            <a:avLst/>
          </a:prstGeom>
          <a:noFill/>
          <a:ln w="9525">
            <a:noFill/>
            <a:miter lim="800000"/>
            <a:headEnd/>
            <a:tailEnd/>
          </a:ln>
        </p:spPr>
        <p:txBody>
          <a:bodyPr lIns="45720" rIns="45720">
            <a:spAutoFit/>
          </a:bodyPr>
          <a:lstStyle/>
          <a:p>
            <a:pPr eaLnBrk="0" hangingPunct="0">
              <a:spcBef>
                <a:spcPct val="50000"/>
              </a:spcBef>
            </a:pPr>
            <a:r>
              <a:rPr lang="en-US" sz="900" b="1" dirty="0">
                <a:solidFill>
                  <a:srgbClr val="000000"/>
                </a:solidFill>
              </a:rPr>
              <a:t>Training Date</a:t>
            </a:r>
          </a:p>
        </p:txBody>
      </p:sp>
      <p:sp>
        <p:nvSpPr>
          <p:cNvPr id="88" name="Regular Pentagon 87"/>
          <p:cNvSpPr/>
          <p:nvPr/>
        </p:nvSpPr>
        <p:spPr>
          <a:xfrm>
            <a:off x="8489950" y="2738438"/>
            <a:ext cx="192088" cy="192087"/>
          </a:xfrm>
          <a:prstGeom prst="pentagon">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en-US" dirty="0"/>
          </a:p>
        </p:txBody>
      </p:sp>
      <p:sp>
        <p:nvSpPr>
          <p:cNvPr id="90" name="Regular Pentagon 89"/>
          <p:cNvSpPr/>
          <p:nvPr/>
        </p:nvSpPr>
        <p:spPr>
          <a:xfrm>
            <a:off x="3533829" y="6202680"/>
            <a:ext cx="307975" cy="307975"/>
          </a:xfrm>
          <a:prstGeom prst="pentagon">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en-US" dirty="0"/>
          </a:p>
        </p:txBody>
      </p:sp>
      <p:sp>
        <p:nvSpPr>
          <p:cNvPr id="48194" name="Text Box 171"/>
          <p:cNvSpPr txBox="1">
            <a:spLocks noChangeArrowheads="1"/>
          </p:cNvSpPr>
          <p:nvPr/>
        </p:nvSpPr>
        <p:spPr bwMode="auto">
          <a:xfrm>
            <a:off x="4421504" y="6129528"/>
            <a:ext cx="2158910" cy="369332"/>
          </a:xfrm>
          <a:prstGeom prst="rect">
            <a:avLst/>
          </a:prstGeom>
          <a:noFill/>
          <a:ln w="9525">
            <a:noFill/>
            <a:miter lim="800000"/>
            <a:headEnd/>
            <a:tailEnd/>
          </a:ln>
        </p:spPr>
        <p:txBody>
          <a:bodyPr wrap="square">
            <a:spAutoFit/>
          </a:bodyPr>
          <a:lstStyle/>
          <a:p>
            <a:pPr algn="ctr" fontAlgn="auto">
              <a:spcBef>
                <a:spcPct val="50000"/>
              </a:spcBef>
              <a:spcAft>
                <a:spcPts val="0"/>
              </a:spcAft>
              <a:defRPr/>
            </a:pPr>
            <a:r>
              <a:rPr lang="en-US" sz="900" b="1" dirty="0" smtClean="0">
                <a:solidFill>
                  <a:schemeClr val="accent2">
                    <a:lumMod val="50000"/>
                  </a:schemeClr>
                </a:solidFill>
              </a:rPr>
              <a:t>Pay Pool Data </a:t>
            </a:r>
            <a:r>
              <a:rPr lang="en-US" sz="900" b="1" dirty="0">
                <a:solidFill>
                  <a:schemeClr val="accent2">
                    <a:lumMod val="50000"/>
                  </a:schemeClr>
                </a:solidFill>
              </a:rPr>
              <a:t>Administrator </a:t>
            </a:r>
            <a:r>
              <a:rPr lang="en-US" sz="900" b="1" dirty="0" smtClean="0">
                <a:solidFill>
                  <a:schemeClr val="accent2">
                    <a:lumMod val="50000"/>
                  </a:schemeClr>
                </a:solidFill>
              </a:rPr>
              <a:t>Training on CWB/DPAT</a:t>
            </a:r>
            <a:endParaRPr lang="en-US" sz="900" b="1" dirty="0">
              <a:solidFill>
                <a:schemeClr val="accent2">
                  <a:lumMod val="50000"/>
                </a:schemeClr>
              </a:solidFill>
            </a:endParaRPr>
          </a:p>
        </p:txBody>
      </p:sp>
      <p:sp>
        <p:nvSpPr>
          <p:cNvPr id="95" name="Oval 94"/>
          <p:cNvSpPr/>
          <p:nvPr/>
        </p:nvSpPr>
        <p:spPr bwMode="auto">
          <a:xfrm>
            <a:off x="5027023" y="5854447"/>
            <a:ext cx="268288" cy="269875"/>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en-US" dirty="0"/>
          </a:p>
        </p:txBody>
      </p:sp>
      <p:sp>
        <p:nvSpPr>
          <p:cNvPr id="48196" name="Text Box 171"/>
          <p:cNvSpPr txBox="1">
            <a:spLocks noChangeArrowheads="1"/>
          </p:cNvSpPr>
          <p:nvPr/>
        </p:nvSpPr>
        <p:spPr bwMode="auto">
          <a:xfrm>
            <a:off x="5548667" y="5798159"/>
            <a:ext cx="2672769" cy="369332"/>
          </a:xfrm>
          <a:prstGeom prst="rect">
            <a:avLst/>
          </a:prstGeom>
          <a:noFill/>
          <a:ln w="9525">
            <a:noFill/>
            <a:miter lim="800000"/>
            <a:headEnd/>
            <a:tailEnd/>
          </a:ln>
        </p:spPr>
        <p:txBody>
          <a:bodyPr wrap="square">
            <a:spAutoFit/>
          </a:bodyPr>
          <a:lstStyle/>
          <a:p>
            <a:pPr fontAlgn="auto">
              <a:spcBef>
                <a:spcPct val="50000"/>
              </a:spcBef>
              <a:spcAft>
                <a:spcPts val="0"/>
              </a:spcAft>
              <a:defRPr/>
            </a:pPr>
            <a:r>
              <a:rPr lang="en-US" sz="900" b="1" dirty="0">
                <a:solidFill>
                  <a:schemeClr val="accent2">
                    <a:lumMod val="50000"/>
                  </a:schemeClr>
                </a:solidFill>
              </a:rPr>
              <a:t>Begin </a:t>
            </a:r>
            <a:r>
              <a:rPr lang="en-US" sz="900" b="1" dirty="0" smtClean="0">
                <a:solidFill>
                  <a:schemeClr val="accent2">
                    <a:lumMod val="50000"/>
                  </a:schemeClr>
                </a:solidFill>
              </a:rPr>
              <a:t>Performance-Based Compensation/Pay Pool communications </a:t>
            </a:r>
            <a:r>
              <a:rPr lang="en-US" sz="900" b="1" dirty="0">
                <a:solidFill>
                  <a:schemeClr val="accent2">
                    <a:lumMod val="50000"/>
                  </a:schemeClr>
                </a:solidFill>
              </a:rPr>
              <a:t>products release</a:t>
            </a:r>
          </a:p>
        </p:txBody>
      </p:sp>
      <p:graphicFrame>
        <p:nvGraphicFramePr>
          <p:cNvPr id="164" name="Table 163"/>
          <p:cNvGraphicFramePr>
            <a:graphicFrameLocks noGrp="1"/>
          </p:cNvGraphicFramePr>
          <p:nvPr/>
        </p:nvGraphicFramePr>
        <p:xfrm>
          <a:off x="0" y="6619875"/>
          <a:ext cx="9180601" cy="243840"/>
        </p:xfrm>
        <a:graphic>
          <a:graphicData uri="http://schemas.openxmlformats.org/drawingml/2006/table">
            <a:tbl>
              <a:tblPr firstRow="1" bandRow="1">
                <a:tableStyleId>{5C22544A-7EE6-4342-B048-85BDC9FD1C3A}</a:tableStyleId>
              </a:tblPr>
              <a:tblGrid>
                <a:gridCol w="9180601">
                  <a:extLst>
                    <a:ext uri="{9D8B030D-6E8A-4147-A177-3AD203B41FA5}">
                      <a16:colId xmlns:a16="http://schemas.microsoft.com/office/drawing/2014/main" val="20000"/>
                    </a:ext>
                  </a:extLst>
                </a:gridCol>
              </a:tblGrid>
              <a:tr h="127000">
                <a:tc>
                  <a:txBody>
                    <a:bodyPr/>
                    <a:lstStyle/>
                    <a:p>
                      <a:endParaRPr lang="en-US" sz="1000" dirty="0"/>
                    </a:p>
                  </a:txBody>
                  <a:tcP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tx2">
                        <a:lumMod val="75000"/>
                      </a:schemeClr>
                    </a:solidFill>
                  </a:tcPr>
                </a:tc>
                <a:extLst>
                  <a:ext uri="{0D108BD9-81ED-4DB2-BD59-A6C34878D82A}">
                    <a16:rowId xmlns:a16="http://schemas.microsoft.com/office/drawing/2014/main" val="10000"/>
                  </a:ext>
                </a:extLst>
              </a:tr>
            </a:tbl>
          </a:graphicData>
        </a:graphic>
      </p:graphicFrame>
      <p:graphicFrame>
        <p:nvGraphicFramePr>
          <p:cNvPr id="68" name="Table 67"/>
          <p:cNvGraphicFramePr>
            <a:graphicFrameLocks noGrp="1"/>
          </p:cNvGraphicFramePr>
          <p:nvPr>
            <p:extLst>
              <p:ext uri="{D42A27DB-BD31-4B8C-83A1-F6EECF244321}">
                <p14:modId xmlns:p14="http://schemas.microsoft.com/office/powerpoint/2010/main" val="1059135504"/>
              </p:ext>
            </p:extLst>
          </p:nvPr>
        </p:nvGraphicFramePr>
        <p:xfrm>
          <a:off x="0" y="1203325"/>
          <a:ext cx="9116274" cy="243840"/>
        </p:xfrm>
        <a:graphic>
          <a:graphicData uri="http://schemas.openxmlformats.org/drawingml/2006/table">
            <a:tbl>
              <a:tblPr firstRow="1" bandRow="1">
                <a:tableStyleId>{5C22544A-7EE6-4342-B048-85BDC9FD1C3A}</a:tableStyleId>
              </a:tblPr>
              <a:tblGrid>
                <a:gridCol w="1230764">
                  <a:extLst>
                    <a:ext uri="{9D8B030D-6E8A-4147-A177-3AD203B41FA5}">
                      <a16:colId xmlns:a16="http://schemas.microsoft.com/office/drawing/2014/main" val="20000"/>
                    </a:ext>
                  </a:extLst>
                </a:gridCol>
                <a:gridCol w="1536200">
                  <a:extLst>
                    <a:ext uri="{9D8B030D-6E8A-4147-A177-3AD203B41FA5}">
                      <a16:colId xmlns:a16="http://schemas.microsoft.com/office/drawing/2014/main" val="20001"/>
                    </a:ext>
                  </a:extLst>
                </a:gridCol>
                <a:gridCol w="1574605">
                  <a:extLst>
                    <a:ext uri="{9D8B030D-6E8A-4147-A177-3AD203B41FA5}">
                      <a16:colId xmlns:a16="http://schemas.microsoft.com/office/drawing/2014/main" val="20002"/>
                    </a:ext>
                  </a:extLst>
                </a:gridCol>
                <a:gridCol w="1613010">
                  <a:extLst>
                    <a:ext uri="{9D8B030D-6E8A-4147-A177-3AD203B41FA5}">
                      <a16:colId xmlns:a16="http://schemas.microsoft.com/office/drawing/2014/main" val="20003"/>
                    </a:ext>
                  </a:extLst>
                </a:gridCol>
                <a:gridCol w="1574605">
                  <a:extLst>
                    <a:ext uri="{9D8B030D-6E8A-4147-A177-3AD203B41FA5}">
                      <a16:colId xmlns:a16="http://schemas.microsoft.com/office/drawing/2014/main" val="20004"/>
                    </a:ext>
                  </a:extLst>
                </a:gridCol>
                <a:gridCol w="1587090">
                  <a:extLst>
                    <a:ext uri="{9D8B030D-6E8A-4147-A177-3AD203B41FA5}">
                      <a16:colId xmlns:a16="http://schemas.microsoft.com/office/drawing/2014/main" val="20005"/>
                    </a:ext>
                  </a:extLst>
                </a:gridCol>
              </a:tblGrid>
              <a:tr h="203200">
                <a:tc>
                  <a:txBody>
                    <a:bodyPr/>
                    <a:lstStyle/>
                    <a:p>
                      <a:pPr algn="ctr"/>
                      <a:r>
                        <a:rPr lang="en-US" sz="1000" dirty="0" smtClean="0"/>
                        <a:t>July/August  </a:t>
                      </a:r>
                      <a:r>
                        <a:rPr lang="en-US" sz="1000" dirty="0" smtClean="0"/>
                        <a:t>2022</a:t>
                      </a:r>
                      <a:endParaRPr lang="en-US" sz="1000" dirty="0"/>
                    </a:p>
                  </a:txBody>
                  <a:tcPr>
                    <a:solidFill>
                      <a:schemeClr val="tx2">
                        <a:lumMod val="75000"/>
                      </a:schemeClr>
                    </a:solidFill>
                  </a:tcPr>
                </a:tc>
                <a:tc>
                  <a:txBody>
                    <a:bodyPr/>
                    <a:lstStyle/>
                    <a:p>
                      <a:pPr algn="ctr"/>
                      <a:r>
                        <a:rPr lang="en-US" sz="1000" dirty="0" smtClean="0"/>
                        <a:t>September</a:t>
                      </a:r>
                      <a:endParaRPr lang="en-US" sz="1000" dirty="0"/>
                    </a:p>
                  </a:txBody>
                  <a:tcPr>
                    <a:solidFill>
                      <a:schemeClr val="tx2">
                        <a:lumMod val="75000"/>
                      </a:schemeClr>
                    </a:solidFill>
                  </a:tcPr>
                </a:tc>
                <a:tc>
                  <a:txBody>
                    <a:bodyPr/>
                    <a:lstStyle/>
                    <a:p>
                      <a:pPr algn="ctr"/>
                      <a:r>
                        <a:rPr lang="en-US" sz="1000" dirty="0" smtClean="0"/>
                        <a:t>October</a:t>
                      </a:r>
                      <a:endParaRPr lang="en-US" sz="1000" dirty="0"/>
                    </a:p>
                  </a:txBody>
                  <a:tcPr>
                    <a:solidFill>
                      <a:schemeClr val="tx2">
                        <a:lumMod val="75000"/>
                      </a:schemeClr>
                    </a:solidFill>
                  </a:tcPr>
                </a:tc>
                <a:tc>
                  <a:txBody>
                    <a:bodyPr/>
                    <a:lstStyle/>
                    <a:p>
                      <a:pPr algn="ctr"/>
                      <a:r>
                        <a:rPr lang="en-US" sz="1000" dirty="0" smtClean="0"/>
                        <a:t>November</a:t>
                      </a:r>
                      <a:endParaRPr lang="en-US" sz="1000" dirty="0"/>
                    </a:p>
                  </a:txBody>
                  <a:tcPr>
                    <a:solidFill>
                      <a:schemeClr val="tx2">
                        <a:lumMod val="75000"/>
                      </a:schemeClr>
                    </a:solidFill>
                  </a:tcPr>
                </a:tc>
                <a:tc>
                  <a:txBody>
                    <a:bodyPr/>
                    <a:lstStyle/>
                    <a:p>
                      <a:pPr algn="ctr"/>
                      <a:r>
                        <a:rPr lang="en-US" sz="1000" dirty="0" smtClean="0"/>
                        <a:t>December</a:t>
                      </a:r>
                      <a:endParaRPr lang="en-US" sz="1000" dirty="0"/>
                    </a:p>
                  </a:txBody>
                  <a:tcPr>
                    <a:solidFill>
                      <a:schemeClr val="tx2">
                        <a:lumMod val="75000"/>
                      </a:schemeClr>
                    </a:solidFill>
                  </a:tcPr>
                </a:tc>
                <a:tc>
                  <a:txBody>
                    <a:bodyPr/>
                    <a:lstStyle/>
                    <a:p>
                      <a:pPr algn="ctr"/>
                      <a:r>
                        <a:rPr lang="en-US" sz="1000" dirty="0" smtClean="0"/>
                        <a:t>January  </a:t>
                      </a:r>
                      <a:r>
                        <a:rPr lang="en-US" sz="1000" dirty="0" smtClean="0"/>
                        <a:t>2023</a:t>
                      </a:r>
                      <a:endParaRPr lang="en-US" sz="1000" dirty="0"/>
                    </a:p>
                  </a:txBody>
                  <a:tcPr>
                    <a:solidFill>
                      <a:schemeClr val="tx2">
                        <a:lumMod val="75000"/>
                      </a:schemeClr>
                    </a:solidFill>
                  </a:tcPr>
                </a:tc>
                <a:extLst>
                  <a:ext uri="{0D108BD9-81ED-4DB2-BD59-A6C34878D82A}">
                    <a16:rowId xmlns:a16="http://schemas.microsoft.com/office/drawing/2014/main" val="10000"/>
                  </a:ext>
                </a:extLst>
              </a:tr>
            </a:tbl>
          </a:graphicData>
        </a:graphic>
      </p:graphicFrame>
      <p:sp>
        <p:nvSpPr>
          <p:cNvPr id="86" name="Oval 85"/>
          <p:cNvSpPr/>
          <p:nvPr/>
        </p:nvSpPr>
        <p:spPr bwMode="auto">
          <a:xfrm>
            <a:off x="1917192" y="5827776"/>
            <a:ext cx="155448" cy="160147"/>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en-US" dirty="0"/>
          </a:p>
        </p:txBody>
      </p:sp>
      <p:sp>
        <p:nvSpPr>
          <p:cNvPr id="101" name="Date Placeholder 100"/>
          <p:cNvSpPr>
            <a:spLocks noGrp="1"/>
          </p:cNvSpPr>
          <p:nvPr>
            <p:ph type="dt" sz="half" idx="10"/>
          </p:nvPr>
        </p:nvSpPr>
        <p:spPr/>
        <p:txBody>
          <a:bodyPr/>
          <a:lstStyle/>
          <a:p>
            <a:pPr>
              <a:defRPr/>
            </a:pPr>
            <a:r>
              <a:rPr lang="en-US" dirty="0" smtClean="0"/>
              <a:t>Updated  </a:t>
            </a:r>
            <a:r>
              <a:rPr lang="en-US" dirty="0" smtClean="0"/>
              <a:t>Oct 2022</a:t>
            </a:r>
            <a:endParaRPr lang="en-US" dirty="0"/>
          </a:p>
        </p:txBody>
      </p:sp>
      <p:sp>
        <p:nvSpPr>
          <p:cNvPr id="104" name="Regular Pentagon 103"/>
          <p:cNvSpPr/>
          <p:nvPr/>
        </p:nvSpPr>
        <p:spPr>
          <a:xfrm>
            <a:off x="2721865" y="6303264"/>
            <a:ext cx="131063" cy="176911"/>
          </a:xfrm>
          <a:prstGeom prst="pentagon">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en-US" dirty="0"/>
          </a:p>
        </p:txBody>
      </p:sp>
      <p:sp>
        <p:nvSpPr>
          <p:cNvPr id="97" name="AutoShape 140"/>
          <p:cNvSpPr>
            <a:spLocks noChangeArrowheads="1"/>
          </p:cNvSpPr>
          <p:nvPr/>
        </p:nvSpPr>
        <p:spPr bwMode="auto">
          <a:xfrm>
            <a:off x="5133241" y="2289492"/>
            <a:ext cx="111125" cy="82550"/>
          </a:xfrm>
          <a:prstGeom prst="triangle">
            <a:avLst>
              <a:gd name="adj" fmla="val 50000"/>
            </a:avLst>
          </a:prstGeom>
          <a:solidFill>
            <a:schemeClr val="accent1"/>
          </a:solidFill>
          <a:ln w="9525">
            <a:solidFill>
              <a:schemeClr val="tx1"/>
            </a:solidFill>
            <a:miter lim="800000"/>
            <a:headEnd/>
            <a:tailEnd/>
          </a:ln>
        </p:spPr>
        <p:txBody>
          <a:bodyPr wrap="none" anchor="ctr"/>
          <a:lstStyle/>
          <a:p>
            <a:endParaRPr lang="en-US" sz="900" b="1" dirty="0">
              <a:latin typeface="Calibri" pitchFamily="34" charset="0"/>
            </a:endParaRPr>
          </a:p>
        </p:txBody>
      </p:sp>
      <p:cxnSp>
        <p:nvCxnSpPr>
          <p:cNvPr id="99" name="Straight Connector 98"/>
          <p:cNvCxnSpPr>
            <a:stCxn id="86" idx="5"/>
          </p:cNvCxnSpPr>
          <p:nvPr/>
        </p:nvCxnSpPr>
        <p:spPr>
          <a:xfrm>
            <a:off x="2049875" y="5964470"/>
            <a:ext cx="2962996" cy="19951"/>
          </a:xfrm>
          <a:prstGeom prst="line">
            <a:avLst/>
          </a:prstGeom>
        </p:spPr>
        <p:style>
          <a:lnRef idx="1">
            <a:schemeClr val="accent1"/>
          </a:lnRef>
          <a:fillRef idx="0">
            <a:schemeClr val="accent1"/>
          </a:fillRef>
          <a:effectRef idx="0">
            <a:schemeClr val="accent1"/>
          </a:effectRef>
          <a:fontRef idx="minor">
            <a:schemeClr val="tx1"/>
          </a:fontRef>
        </p:style>
      </p:cxnSp>
      <p:cxnSp>
        <p:nvCxnSpPr>
          <p:cNvPr id="102" name="Straight Connector 101"/>
          <p:cNvCxnSpPr/>
          <p:nvPr/>
        </p:nvCxnSpPr>
        <p:spPr>
          <a:xfrm>
            <a:off x="2751364" y="6482443"/>
            <a:ext cx="840921" cy="8164"/>
          </a:xfrm>
          <a:prstGeom prst="line">
            <a:avLst/>
          </a:prstGeom>
        </p:spPr>
        <p:style>
          <a:lnRef idx="1">
            <a:schemeClr val="accent1"/>
          </a:lnRef>
          <a:fillRef idx="0">
            <a:schemeClr val="accent1"/>
          </a:fillRef>
          <a:effectRef idx="0">
            <a:schemeClr val="accent1"/>
          </a:effectRef>
          <a:fontRef idx="minor">
            <a:schemeClr val="tx1"/>
          </a:fontRef>
        </p:style>
      </p:cxnSp>
      <p:cxnSp>
        <p:nvCxnSpPr>
          <p:cNvPr id="3" name="Straight Connector 2"/>
          <p:cNvCxnSpPr>
            <a:stCxn id="48184" idx="4"/>
          </p:cNvCxnSpPr>
          <p:nvPr/>
        </p:nvCxnSpPr>
        <p:spPr>
          <a:xfrm>
            <a:off x="2984292" y="2385702"/>
            <a:ext cx="2135396" cy="0"/>
          </a:xfrm>
          <a:prstGeom prst="line">
            <a:avLst/>
          </a:prstGeom>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Title 4"/>
          <p:cNvSpPr>
            <a:spLocks noGrp="1"/>
          </p:cNvSpPr>
          <p:nvPr>
            <p:ph type="ctrTitle"/>
          </p:nvPr>
        </p:nvSpPr>
        <p:spPr/>
        <p:txBody>
          <a:bodyPr/>
          <a:lstStyle/>
          <a:p>
            <a:pPr eaLnBrk="1" hangingPunct="1"/>
            <a:r>
              <a:rPr lang="en-US" dirty="0" smtClean="0"/>
              <a:t>Back-up Slides</a:t>
            </a: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9" name="Title 1"/>
          <p:cNvSpPr>
            <a:spLocks noGrp="1"/>
          </p:cNvSpPr>
          <p:nvPr>
            <p:ph type="title"/>
          </p:nvPr>
        </p:nvSpPr>
        <p:spPr/>
        <p:txBody>
          <a:bodyPr/>
          <a:lstStyle/>
          <a:p>
            <a:pPr algn="l" eaLnBrk="1" hangingPunct="1"/>
            <a:r>
              <a:rPr lang="en-US" dirty="0" smtClean="0"/>
              <a:t>Ways to Reward Employees</a:t>
            </a:r>
          </a:p>
        </p:txBody>
      </p:sp>
      <p:grpSp>
        <p:nvGrpSpPr>
          <p:cNvPr id="30" name="Group 55"/>
          <p:cNvGrpSpPr>
            <a:grpSpLocks/>
          </p:cNvGrpSpPr>
          <p:nvPr/>
        </p:nvGrpSpPr>
        <p:grpSpPr bwMode="auto">
          <a:xfrm>
            <a:off x="3295790" y="2388206"/>
            <a:ext cx="2804327" cy="2362735"/>
            <a:chOff x="1682062" y="1938311"/>
            <a:chExt cx="5576705" cy="3415372"/>
          </a:xfrm>
        </p:grpSpPr>
        <p:sp>
          <p:nvSpPr>
            <p:cNvPr id="31" name="Left Arrow 30"/>
            <p:cNvSpPr/>
            <p:nvPr/>
          </p:nvSpPr>
          <p:spPr>
            <a:xfrm rot="2489702">
              <a:off x="2886293" y="4157083"/>
              <a:ext cx="1510014" cy="508720"/>
            </a:xfrm>
            <a:prstGeom prst="leftArrow">
              <a:avLst>
                <a:gd name="adj1" fmla="val 60000"/>
                <a:gd name="adj2" fmla="val 50000"/>
              </a:avLst>
            </a:prstGeom>
          </p:spPr>
          <p:style>
            <a:lnRef idx="0">
              <a:schemeClr val="accent1">
                <a:tint val="60000"/>
                <a:hueOff val="0"/>
                <a:satOff val="0"/>
                <a:lumOff val="0"/>
                <a:alphaOff val="0"/>
              </a:schemeClr>
            </a:lnRef>
            <a:fillRef idx="3">
              <a:schemeClr val="accent1">
                <a:tint val="60000"/>
                <a:hueOff val="0"/>
                <a:satOff val="0"/>
                <a:lumOff val="0"/>
                <a:alphaOff val="0"/>
              </a:schemeClr>
            </a:fillRef>
            <a:effectRef idx="3">
              <a:schemeClr val="accent1">
                <a:tint val="60000"/>
                <a:hueOff val="0"/>
                <a:satOff val="0"/>
                <a:lumOff val="0"/>
                <a:alphaOff val="0"/>
              </a:schemeClr>
            </a:effectRef>
            <a:fontRef idx="minor">
              <a:schemeClr val="lt1"/>
            </a:fontRef>
          </p:style>
        </p:sp>
        <p:sp>
          <p:nvSpPr>
            <p:cNvPr id="32" name="Left Arrow 31"/>
            <p:cNvSpPr/>
            <p:nvPr/>
          </p:nvSpPr>
          <p:spPr>
            <a:xfrm rot="5400000">
              <a:off x="3700637" y="3715032"/>
              <a:ext cx="1510013" cy="508720"/>
            </a:xfrm>
            <a:prstGeom prst="leftArrow">
              <a:avLst>
                <a:gd name="adj1" fmla="val 60000"/>
                <a:gd name="adj2" fmla="val 50000"/>
              </a:avLst>
            </a:prstGeom>
          </p:spPr>
          <p:style>
            <a:lnRef idx="0">
              <a:schemeClr val="accent1">
                <a:tint val="60000"/>
                <a:hueOff val="0"/>
                <a:satOff val="0"/>
                <a:lumOff val="0"/>
                <a:alphaOff val="0"/>
              </a:schemeClr>
            </a:lnRef>
            <a:fillRef idx="3">
              <a:schemeClr val="accent1">
                <a:tint val="60000"/>
                <a:hueOff val="0"/>
                <a:satOff val="0"/>
                <a:lumOff val="0"/>
                <a:alphaOff val="0"/>
              </a:schemeClr>
            </a:fillRef>
            <a:effectRef idx="3">
              <a:schemeClr val="accent1">
                <a:tint val="60000"/>
                <a:hueOff val="0"/>
                <a:satOff val="0"/>
                <a:lumOff val="0"/>
                <a:alphaOff val="0"/>
              </a:schemeClr>
            </a:effectRef>
            <a:fontRef idx="minor">
              <a:schemeClr val="lt1"/>
            </a:fontRef>
          </p:style>
        </p:sp>
        <p:sp>
          <p:nvSpPr>
            <p:cNvPr id="33" name="Left Arrow 32"/>
            <p:cNvSpPr/>
            <p:nvPr/>
          </p:nvSpPr>
          <p:spPr>
            <a:xfrm rot="8700000">
              <a:off x="5059355" y="3994636"/>
              <a:ext cx="792712" cy="508720"/>
            </a:xfrm>
            <a:prstGeom prst="leftArrow">
              <a:avLst>
                <a:gd name="adj1" fmla="val 60000"/>
                <a:gd name="adj2" fmla="val 50000"/>
              </a:avLst>
            </a:prstGeom>
          </p:spPr>
          <p:style>
            <a:lnRef idx="0">
              <a:schemeClr val="accent1">
                <a:tint val="60000"/>
                <a:hueOff val="0"/>
                <a:satOff val="0"/>
                <a:lumOff val="0"/>
                <a:alphaOff val="0"/>
              </a:schemeClr>
            </a:lnRef>
            <a:fillRef idx="3">
              <a:schemeClr val="accent1">
                <a:tint val="60000"/>
                <a:hueOff val="0"/>
                <a:satOff val="0"/>
                <a:lumOff val="0"/>
                <a:alphaOff val="0"/>
              </a:schemeClr>
            </a:fillRef>
            <a:effectRef idx="3">
              <a:schemeClr val="accent1">
                <a:tint val="60000"/>
                <a:hueOff val="0"/>
                <a:satOff val="0"/>
                <a:lumOff val="0"/>
                <a:alphaOff val="0"/>
              </a:schemeClr>
            </a:effectRef>
            <a:fontRef idx="minor">
              <a:schemeClr val="lt1"/>
            </a:fontRef>
          </p:style>
        </p:sp>
        <p:sp>
          <p:nvSpPr>
            <p:cNvPr id="34" name="Freeform 33"/>
            <p:cNvSpPr/>
            <p:nvPr/>
          </p:nvSpPr>
          <p:spPr>
            <a:xfrm>
              <a:off x="3131415" y="3954001"/>
              <a:ext cx="2490029" cy="1399682"/>
            </a:xfrm>
            <a:custGeom>
              <a:avLst/>
              <a:gdLst>
                <a:gd name="connsiteX0" fmla="*/ 0 w 1784985"/>
                <a:gd name="connsiteY0" fmla="*/ 892493 h 1784985"/>
                <a:gd name="connsiteX1" fmla="*/ 261406 w 1784985"/>
                <a:gd name="connsiteY1" fmla="*/ 261405 h 1784985"/>
                <a:gd name="connsiteX2" fmla="*/ 892494 w 1784985"/>
                <a:gd name="connsiteY2" fmla="*/ 1 h 1784985"/>
                <a:gd name="connsiteX3" fmla="*/ 1523582 w 1784985"/>
                <a:gd name="connsiteY3" fmla="*/ 261407 h 1784985"/>
                <a:gd name="connsiteX4" fmla="*/ 1784986 w 1784985"/>
                <a:gd name="connsiteY4" fmla="*/ 892495 h 1784985"/>
                <a:gd name="connsiteX5" fmla="*/ 1523581 w 1784985"/>
                <a:gd name="connsiteY5" fmla="*/ 1523583 h 1784985"/>
                <a:gd name="connsiteX6" fmla="*/ 892493 w 1784985"/>
                <a:gd name="connsiteY6" fmla="*/ 1784988 h 1784985"/>
                <a:gd name="connsiteX7" fmla="*/ 261405 w 1784985"/>
                <a:gd name="connsiteY7" fmla="*/ 1523582 h 1784985"/>
                <a:gd name="connsiteX8" fmla="*/ 0 w 1784985"/>
                <a:gd name="connsiteY8" fmla="*/ 892494 h 1784985"/>
                <a:gd name="connsiteX9" fmla="*/ 0 w 1784985"/>
                <a:gd name="connsiteY9" fmla="*/ 892493 h 17849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84985" h="1784985">
                  <a:moveTo>
                    <a:pt x="0" y="892493"/>
                  </a:moveTo>
                  <a:cubicBezTo>
                    <a:pt x="0" y="655789"/>
                    <a:pt x="94031" y="428780"/>
                    <a:pt x="261406" y="261405"/>
                  </a:cubicBezTo>
                  <a:cubicBezTo>
                    <a:pt x="428781" y="94030"/>
                    <a:pt x="655791" y="0"/>
                    <a:pt x="892494" y="1"/>
                  </a:cubicBezTo>
                  <a:cubicBezTo>
                    <a:pt x="1129198" y="1"/>
                    <a:pt x="1356207" y="94032"/>
                    <a:pt x="1523582" y="261407"/>
                  </a:cubicBezTo>
                  <a:cubicBezTo>
                    <a:pt x="1690957" y="428782"/>
                    <a:pt x="1784987" y="655792"/>
                    <a:pt x="1784986" y="892495"/>
                  </a:cubicBezTo>
                  <a:cubicBezTo>
                    <a:pt x="1784986" y="1129199"/>
                    <a:pt x="1690956" y="1356208"/>
                    <a:pt x="1523581" y="1523583"/>
                  </a:cubicBezTo>
                  <a:cubicBezTo>
                    <a:pt x="1356206" y="1690958"/>
                    <a:pt x="1129197" y="1784988"/>
                    <a:pt x="892493" y="1784988"/>
                  </a:cubicBezTo>
                  <a:cubicBezTo>
                    <a:pt x="655789" y="1784988"/>
                    <a:pt x="428780" y="1690957"/>
                    <a:pt x="261405" y="1523582"/>
                  </a:cubicBezTo>
                  <a:cubicBezTo>
                    <a:pt x="94030" y="1356207"/>
                    <a:pt x="0" y="1129198"/>
                    <a:pt x="0" y="892494"/>
                  </a:cubicBezTo>
                  <a:lnTo>
                    <a:pt x="0" y="892493"/>
                  </a:lnTo>
                  <a:close/>
                </a:path>
              </a:pathLst>
            </a:custGeom>
            <a:solidFill>
              <a:schemeClr val="accent3">
                <a:lumMod val="75000"/>
              </a:schemeClr>
            </a:solidFill>
          </p:spPr>
          <p:style>
            <a:lnRef idx="0">
              <a:schemeClr val="lt1">
                <a:hueOff val="0"/>
                <a:satOff val="0"/>
                <a:lumOff val="0"/>
                <a:alphaOff val="0"/>
              </a:schemeClr>
            </a:lnRef>
            <a:fillRef idx="3">
              <a:schemeClr val="accent1">
                <a:hueOff val="0"/>
                <a:satOff val="0"/>
                <a:lumOff val="0"/>
                <a:alphaOff val="0"/>
              </a:schemeClr>
            </a:fillRef>
            <a:effectRef idx="3">
              <a:schemeClr val="accent1">
                <a:hueOff val="0"/>
                <a:satOff val="0"/>
                <a:lumOff val="0"/>
                <a:alphaOff val="0"/>
              </a:schemeClr>
            </a:effectRef>
            <a:fontRef idx="minor">
              <a:schemeClr val="lt1"/>
            </a:fontRef>
          </p:style>
          <p:txBody>
            <a:bodyPr lIns="275375" tIns="275375" rIns="275375" bIns="275375" spcCol="1270" anchor="ctr"/>
            <a:lstStyle/>
            <a:p>
              <a:pPr algn="ctr" defTabSz="977900">
                <a:lnSpc>
                  <a:spcPct val="90000"/>
                </a:lnSpc>
                <a:spcAft>
                  <a:spcPct val="35000"/>
                </a:spcAft>
                <a:defRPr/>
              </a:pPr>
              <a:r>
                <a:rPr lang="en-US" sz="1200" dirty="0"/>
                <a:t>Ways to Reward Employees</a:t>
              </a:r>
            </a:p>
          </p:txBody>
        </p:sp>
        <p:sp>
          <p:nvSpPr>
            <p:cNvPr id="35" name="Freeform 34"/>
            <p:cNvSpPr/>
            <p:nvPr/>
          </p:nvSpPr>
          <p:spPr>
            <a:xfrm>
              <a:off x="1682062" y="2715511"/>
              <a:ext cx="1497829" cy="1166989"/>
            </a:xfrm>
            <a:custGeom>
              <a:avLst/>
              <a:gdLst>
                <a:gd name="connsiteX0" fmla="*/ 0 w 1695735"/>
                <a:gd name="connsiteY0" fmla="*/ 135659 h 1356588"/>
                <a:gd name="connsiteX1" fmla="*/ 39734 w 1695735"/>
                <a:gd name="connsiteY1" fmla="*/ 39734 h 1356588"/>
                <a:gd name="connsiteX2" fmla="*/ 135659 w 1695735"/>
                <a:gd name="connsiteY2" fmla="*/ 1 h 1356588"/>
                <a:gd name="connsiteX3" fmla="*/ 1560076 w 1695735"/>
                <a:gd name="connsiteY3" fmla="*/ 0 h 1356588"/>
                <a:gd name="connsiteX4" fmla="*/ 1656001 w 1695735"/>
                <a:gd name="connsiteY4" fmla="*/ 39734 h 1356588"/>
                <a:gd name="connsiteX5" fmla="*/ 1695734 w 1695735"/>
                <a:gd name="connsiteY5" fmla="*/ 135659 h 1356588"/>
                <a:gd name="connsiteX6" fmla="*/ 1695735 w 1695735"/>
                <a:gd name="connsiteY6" fmla="*/ 1220929 h 1356588"/>
                <a:gd name="connsiteX7" fmla="*/ 1656001 w 1695735"/>
                <a:gd name="connsiteY7" fmla="*/ 1316854 h 1356588"/>
                <a:gd name="connsiteX8" fmla="*/ 1560076 w 1695735"/>
                <a:gd name="connsiteY8" fmla="*/ 1356588 h 1356588"/>
                <a:gd name="connsiteX9" fmla="*/ 135659 w 1695735"/>
                <a:gd name="connsiteY9" fmla="*/ 1356588 h 1356588"/>
                <a:gd name="connsiteX10" fmla="*/ 39734 w 1695735"/>
                <a:gd name="connsiteY10" fmla="*/ 1316854 h 1356588"/>
                <a:gd name="connsiteX11" fmla="*/ 0 w 1695735"/>
                <a:gd name="connsiteY11" fmla="*/ 1220929 h 1356588"/>
                <a:gd name="connsiteX12" fmla="*/ 0 w 1695735"/>
                <a:gd name="connsiteY12" fmla="*/ 135659 h 1356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695735" h="1356588">
                  <a:moveTo>
                    <a:pt x="0" y="135659"/>
                  </a:moveTo>
                  <a:cubicBezTo>
                    <a:pt x="0" y="99680"/>
                    <a:pt x="14293" y="65175"/>
                    <a:pt x="39734" y="39734"/>
                  </a:cubicBezTo>
                  <a:cubicBezTo>
                    <a:pt x="65175" y="14293"/>
                    <a:pt x="99680" y="0"/>
                    <a:pt x="135659" y="1"/>
                  </a:cubicBezTo>
                  <a:lnTo>
                    <a:pt x="1560076" y="0"/>
                  </a:lnTo>
                  <a:cubicBezTo>
                    <a:pt x="1596055" y="0"/>
                    <a:pt x="1630560" y="14293"/>
                    <a:pt x="1656001" y="39734"/>
                  </a:cubicBezTo>
                  <a:cubicBezTo>
                    <a:pt x="1681442" y="65175"/>
                    <a:pt x="1695735" y="99680"/>
                    <a:pt x="1695734" y="135659"/>
                  </a:cubicBezTo>
                  <a:cubicBezTo>
                    <a:pt x="1695734" y="497416"/>
                    <a:pt x="1695735" y="859172"/>
                    <a:pt x="1695735" y="1220929"/>
                  </a:cubicBezTo>
                  <a:cubicBezTo>
                    <a:pt x="1695735" y="1256908"/>
                    <a:pt x="1681442" y="1291413"/>
                    <a:pt x="1656001" y="1316854"/>
                  </a:cubicBezTo>
                  <a:cubicBezTo>
                    <a:pt x="1630560" y="1342295"/>
                    <a:pt x="1596055" y="1356588"/>
                    <a:pt x="1560076" y="1356588"/>
                  </a:cubicBezTo>
                  <a:lnTo>
                    <a:pt x="135659" y="1356588"/>
                  </a:lnTo>
                  <a:cubicBezTo>
                    <a:pt x="99680" y="1356588"/>
                    <a:pt x="65175" y="1342295"/>
                    <a:pt x="39734" y="1316854"/>
                  </a:cubicBezTo>
                  <a:cubicBezTo>
                    <a:pt x="14293" y="1291413"/>
                    <a:pt x="0" y="1256908"/>
                    <a:pt x="0" y="1220929"/>
                  </a:cubicBezTo>
                  <a:lnTo>
                    <a:pt x="0" y="135659"/>
                  </a:lnTo>
                  <a:close/>
                </a:path>
              </a:pathLst>
            </a:custGeom>
            <a:solidFill>
              <a:schemeClr val="accent1"/>
            </a:solidFill>
          </p:spPr>
          <p:style>
            <a:lnRef idx="0">
              <a:schemeClr val="lt1">
                <a:hueOff val="0"/>
                <a:satOff val="0"/>
                <a:lumOff val="0"/>
                <a:alphaOff val="0"/>
              </a:schemeClr>
            </a:lnRef>
            <a:fillRef idx="3">
              <a:schemeClr val="accent1">
                <a:hueOff val="0"/>
                <a:satOff val="0"/>
                <a:lumOff val="0"/>
                <a:alphaOff val="0"/>
              </a:schemeClr>
            </a:fillRef>
            <a:effectRef idx="3">
              <a:schemeClr val="accent1">
                <a:hueOff val="0"/>
                <a:satOff val="0"/>
                <a:lumOff val="0"/>
                <a:alphaOff val="0"/>
              </a:schemeClr>
            </a:effectRef>
            <a:fontRef idx="minor">
              <a:schemeClr val="lt1"/>
            </a:fontRef>
          </p:style>
          <p:txBody>
            <a:bodyPr lIns="77833" tIns="77833" rIns="77833" bIns="77833" spcCol="1270" anchor="ctr"/>
            <a:lstStyle/>
            <a:p>
              <a:pPr algn="ctr" defTabSz="889000">
                <a:lnSpc>
                  <a:spcPct val="90000"/>
                </a:lnSpc>
                <a:spcAft>
                  <a:spcPct val="35000"/>
                </a:spcAft>
                <a:defRPr/>
              </a:pPr>
              <a:r>
                <a:rPr lang="en-US" sz="1200" dirty="0"/>
                <a:t>Special Act </a:t>
              </a:r>
              <a:r>
                <a:rPr lang="en-US" sz="1200" dirty="0" smtClean="0"/>
                <a:t>or Service Awards </a:t>
              </a:r>
              <a:endParaRPr lang="en-US" sz="1200" dirty="0"/>
            </a:p>
          </p:txBody>
        </p:sp>
        <p:sp>
          <p:nvSpPr>
            <p:cNvPr id="36" name="Freeform 35"/>
            <p:cNvSpPr/>
            <p:nvPr/>
          </p:nvSpPr>
          <p:spPr>
            <a:xfrm>
              <a:off x="3457205" y="1938311"/>
              <a:ext cx="2188041" cy="1211992"/>
            </a:xfrm>
            <a:custGeom>
              <a:avLst/>
              <a:gdLst>
                <a:gd name="connsiteX0" fmla="*/ 0 w 1695735"/>
                <a:gd name="connsiteY0" fmla="*/ 135659 h 1356588"/>
                <a:gd name="connsiteX1" fmla="*/ 39734 w 1695735"/>
                <a:gd name="connsiteY1" fmla="*/ 39734 h 1356588"/>
                <a:gd name="connsiteX2" fmla="*/ 135659 w 1695735"/>
                <a:gd name="connsiteY2" fmla="*/ 1 h 1356588"/>
                <a:gd name="connsiteX3" fmla="*/ 1560076 w 1695735"/>
                <a:gd name="connsiteY3" fmla="*/ 0 h 1356588"/>
                <a:gd name="connsiteX4" fmla="*/ 1656001 w 1695735"/>
                <a:gd name="connsiteY4" fmla="*/ 39734 h 1356588"/>
                <a:gd name="connsiteX5" fmla="*/ 1695734 w 1695735"/>
                <a:gd name="connsiteY5" fmla="*/ 135659 h 1356588"/>
                <a:gd name="connsiteX6" fmla="*/ 1695735 w 1695735"/>
                <a:gd name="connsiteY6" fmla="*/ 1220929 h 1356588"/>
                <a:gd name="connsiteX7" fmla="*/ 1656001 w 1695735"/>
                <a:gd name="connsiteY7" fmla="*/ 1316854 h 1356588"/>
                <a:gd name="connsiteX8" fmla="*/ 1560076 w 1695735"/>
                <a:gd name="connsiteY8" fmla="*/ 1356588 h 1356588"/>
                <a:gd name="connsiteX9" fmla="*/ 135659 w 1695735"/>
                <a:gd name="connsiteY9" fmla="*/ 1356588 h 1356588"/>
                <a:gd name="connsiteX10" fmla="*/ 39734 w 1695735"/>
                <a:gd name="connsiteY10" fmla="*/ 1316854 h 1356588"/>
                <a:gd name="connsiteX11" fmla="*/ 0 w 1695735"/>
                <a:gd name="connsiteY11" fmla="*/ 1220929 h 1356588"/>
                <a:gd name="connsiteX12" fmla="*/ 0 w 1695735"/>
                <a:gd name="connsiteY12" fmla="*/ 135659 h 1356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695735" h="1356588">
                  <a:moveTo>
                    <a:pt x="0" y="135659"/>
                  </a:moveTo>
                  <a:cubicBezTo>
                    <a:pt x="0" y="99680"/>
                    <a:pt x="14293" y="65175"/>
                    <a:pt x="39734" y="39734"/>
                  </a:cubicBezTo>
                  <a:cubicBezTo>
                    <a:pt x="65175" y="14293"/>
                    <a:pt x="99680" y="0"/>
                    <a:pt x="135659" y="1"/>
                  </a:cubicBezTo>
                  <a:lnTo>
                    <a:pt x="1560076" y="0"/>
                  </a:lnTo>
                  <a:cubicBezTo>
                    <a:pt x="1596055" y="0"/>
                    <a:pt x="1630560" y="14293"/>
                    <a:pt x="1656001" y="39734"/>
                  </a:cubicBezTo>
                  <a:cubicBezTo>
                    <a:pt x="1681442" y="65175"/>
                    <a:pt x="1695735" y="99680"/>
                    <a:pt x="1695734" y="135659"/>
                  </a:cubicBezTo>
                  <a:cubicBezTo>
                    <a:pt x="1695734" y="497416"/>
                    <a:pt x="1695735" y="859172"/>
                    <a:pt x="1695735" y="1220929"/>
                  </a:cubicBezTo>
                  <a:cubicBezTo>
                    <a:pt x="1695735" y="1256908"/>
                    <a:pt x="1681442" y="1291413"/>
                    <a:pt x="1656001" y="1316854"/>
                  </a:cubicBezTo>
                  <a:cubicBezTo>
                    <a:pt x="1630560" y="1342295"/>
                    <a:pt x="1596055" y="1356588"/>
                    <a:pt x="1560076" y="1356588"/>
                  </a:cubicBezTo>
                  <a:lnTo>
                    <a:pt x="135659" y="1356588"/>
                  </a:lnTo>
                  <a:cubicBezTo>
                    <a:pt x="99680" y="1356588"/>
                    <a:pt x="65175" y="1342295"/>
                    <a:pt x="39734" y="1316854"/>
                  </a:cubicBezTo>
                  <a:cubicBezTo>
                    <a:pt x="14293" y="1291413"/>
                    <a:pt x="0" y="1256908"/>
                    <a:pt x="0" y="1220929"/>
                  </a:cubicBezTo>
                  <a:lnTo>
                    <a:pt x="0" y="135659"/>
                  </a:lnTo>
                  <a:close/>
                </a:path>
              </a:pathLst>
            </a:custGeom>
            <a:solidFill>
              <a:schemeClr val="accent1"/>
            </a:solidFill>
          </p:spPr>
          <p:style>
            <a:lnRef idx="0">
              <a:schemeClr val="lt1">
                <a:hueOff val="0"/>
                <a:satOff val="0"/>
                <a:lumOff val="0"/>
                <a:alphaOff val="0"/>
              </a:schemeClr>
            </a:lnRef>
            <a:fillRef idx="3">
              <a:schemeClr val="accent1">
                <a:hueOff val="0"/>
                <a:satOff val="0"/>
                <a:lumOff val="0"/>
                <a:alphaOff val="0"/>
              </a:schemeClr>
            </a:fillRef>
            <a:effectRef idx="3">
              <a:schemeClr val="accent1">
                <a:hueOff val="0"/>
                <a:satOff val="0"/>
                <a:lumOff val="0"/>
                <a:alphaOff val="0"/>
              </a:schemeClr>
            </a:effectRef>
            <a:fontRef idx="minor">
              <a:schemeClr val="lt1"/>
            </a:fontRef>
          </p:style>
          <p:txBody>
            <a:bodyPr lIns="77833" tIns="77833" rIns="77833" bIns="77833" spcCol="1270" anchor="ctr"/>
            <a:lstStyle/>
            <a:p>
              <a:pPr algn="ctr" defTabSz="889000">
                <a:lnSpc>
                  <a:spcPct val="90000"/>
                </a:lnSpc>
                <a:spcAft>
                  <a:spcPct val="35000"/>
                </a:spcAft>
                <a:defRPr/>
              </a:pPr>
              <a:r>
                <a:rPr lang="en-US" sz="1200" dirty="0"/>
                <a:t>Performance-Based Program </a:t>
              </a:r>
              <a:r>
                <a:rPr lang="en-US" sz="1200" dirty="0" smtClean="0"/>
                <a:t>(DQIs/SQIs</a:t>
              </a:r>
              <a:r>
                <a:rPr lang="en-US" sz="1200" dirty="0" smtClean="0"/>
                <a:t>)</a:t>
              </a:r>
              <a:endParaRPr lang="en-US" sz="1200" dirty="0"/>
            </a:p>
          </p:txBody>
        </p:sp>
        <p:sp>
          <p:nvSpPr>
            <p:cNvPr id="44" name="Freeform 43"/>
            <p:cNvSpPr/>
            <p:nvPr/>
          </p:nvSpPr>
          <p:spPr>
            <a:xfrm>
              <a:off x="5812057" y="2944119"/>
              <a:ext cx="1446710" cy="1239286"/>
            </a:xfrm>
            <a:custGeom>
              <a:avLst/>
              <a:gdLst>
                <a:gd name="connsiteX0" fmla="*/ 0 w 1695735"/>
                <a:gd name="connsiteY0" fmla="*/ 135659 h 1356588"/>
                <a:gd name="connsiteX1" fmla="*/ 39734 w 1695735"/>
                <a:gd name="connsiteY1" fmla="*/ 39734 h 1356588"/>
                <a:gd name="connsiteX2" fmla="*/ 135659 w 1695735"/>
                <a:gd name="connsiteY2" fmla="*/ 1 h 1356588"/>
                <a:gd name="connsiteX3" fmla="*/ 1560076 w 1695735"/>
                <a:gd name="connsiteY3" fmla="*/ 0 h 1356588"/>
                <a:gd name="connsiteX4" fmla="*/ 1656001 w 1695735"/>
                <a:gd name="connsiteY4" fmla="*/ 39734 h 1356588"/>
                <a:gd name="connsiteX5" fmla="*/ 1695734 w 1695735"/>
                <a:gd name="connsiteY5" fmla="*/ 135659 h 1356588"/>
                <a:gd name="connsiteX6" fmla="*/ 1695735 w 1695735"/>
                <a:gd name="connsiteY6" fmla="*/ 1220929 h 1356588"/>
                <a:gd name="connsiteX7" fmla="*/ 1656001 w 1695735"/>
                <a:gd name="connsiteY7" fmla="*/ 1316854 h 1356588"/>
                <a:gd name="connsiteX8" fmla="*/ 1560076 w 1695735"/>
                <a:gd name="connsiteY8" fmla="*/ 1356588 h 1356588"/>
                <a:gd name="connsiteX9" fmla="*/ 135659 w 1695735"/>
                <a:gd name="connsiteY9" fmla="*/ 1356588 h 1356588"/>
                <a:gd name="connsiteX10" fmla="*/ 39734 w 1695735"/>
                <a:gd name="connsiteY10" fmla="*/ 1316854 h 1356588"/>
                <a:gd name="connsiteX11" fmla="*/ 0 w 1695735"/>
                <a:gd name="connsiteY11" fmla="*/ 1220929 h 1356588"/>
                <a:gd name="connsiteX12" fmla="*/ 0 w 1695735"/>
                <a:gd name="connsiteY12" fmla="*/ 135659 h 1356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695735" h="1356588">
                  <a:moveTo>
                    <a:pt x="0" y="135659"/>
                  </a:moveTo>
                  <a:cubicBezTo>
                    <a:pt x="0" y="99680"/>
                    <a:pt x="14293" y="65175"/>
                    <a:pt x="39734" y="39734"/>
                  </a:cubicBezTo>
                  <a:cubicBezTo>
                    <a:pt x="65175" y="14293"/>
                    <a:pt x="99680" y="0"/>
                    <a:pt x="135659" y="1"/>
                  </a:cubicBezTo>
                  <a:lnTo>
                    <a:pt x="1560076" y="0"/>
                  </a:lnTo>
                  <a:cubicBezTo>
                    <a:pt x="1596055" y="0"/>
                    <a:pt x="1630560" y="14293"/>
                    <a:pt x="1656001" y="39734"/>
                  </a:cubicBezTo>
                  <a:cubicBezTo>
                    <a:pt x="1681442" y="65175"/>
                    <a:pt x="1695735" y="99680"/>
                    <a:pt x="1695734" y="135659"/>
                  </a:cubicBezTo>
                  <a:cubicBezTo>
                    <a:pt x="1695734" y="497416"/>
                    <a:pt x="1695735" y="859172"/>
                    <a:pt x="1695735" y="1220929"/>
                  </a:cubicBezTo>
                  <a:cubicBezTo>
                    <a:pt x="1695735" y="1256908"/>
                    <a:pt x="1681442" y="1291413"/>
                    <a:pt x="1656001" y="1316854"/>
                  </a:cubicBezTo>
                  <a:cubicBezTo>
                    <a:pt x="1630560" y="1342295"/>
                    <a:pt x="1596055" y="1356588"/>
                    <a:pt x="1560076" y="1356588"/>
                  </a:cubicBezTo>
                  <a:lnTo>
                    <a:pt x="135659" y="1356588"/>
                  </a:lnTo>
                  <a:cubicBezTo>
                    <a:pt x="99680" y="1356588"/>
                    <a:pt x="65175" y="1342295"/>
                    <a:pt x="39734" y="1316854"/>
                  </a:cubicBezTo>
                  <a:cubicBezTo>
                    <a:pt x="14293" y="1291413"/>
                    <a:pt x="0" y="1256908"/>
                    <a:pt x="0" y="1220929"/>
                  </a:cubicBezTo>
                  <a:lnTo>
                    <a:pt x="0" y="135659"/>
                  </a:lnTo>
                  <a:close/>
                </a:path>
              </a:pathLst>
            </a:custGeom>
            <a:solidFill>
              <a:schemeClr val="accent1"/>
            </a:solidFill>
          </p:spPr>
          <p:style>
            <a:lnRef idx="0">
              <a:schemeClr val="lt1">
                <a:hueOff val="0"/>
                <a:satOff val="0"/>
                <a:lumOff val="0"/>
                <a:alphaOff val="0"/>
              </a:schemeClr>
            </a:lnRef>
            <a:fillRef idx="3">
              <a:schemeClr val="accent1">
                <a:hueOff val="0"/>
                <a:satOff val="0"/>
                <a:lumOff val="0"/>
                <a:alphaOff val="0"/>
              </a:schemeClr>
            </a:fillRef>
            <a:effectRef idx="3">
              <a:schemeClr val="accent1">
                <a:hueOff val="0"/>
                <a:satOff val="0"/>
                <a:lumOff val="0"/>
                <a:alphaOff val="0"/>
              </a:schemeClr>
            </a:effectRef>
            <a:fontRef idx="minor">
              <a:schemeClr val="lt1"/>
            </a:fontRef>
          </p:style>
          <p:txBody>
            <a:bodyPr lIns="77833" tIns="77833" rIns="77833" bIns="77833" spcCol="1270" anchor="ctr"/>
            <a:lstStyle/>
            <a:p>
              <a:pPr algn="ctr" defTabSz="889000">
                <a:lnSpc>
                  <a:spcPct val="90000"/>
                </a:lnSpc>
                <a:spcAft>
                  <a:spcPct val="35000"/>
                </a:spcAft>
                <a:defRPr/>
              </a:pPr>
              <a:r>
                <a:rPr lang="en-US" sz="1200" dirty="0"/>
                <a:t>Time-Off Awards</a:t>
              </a:r>
            </a:p>
          </p:txBody>
        </p:sp>
      </p:grpSp>
      <p:sp>
        <p:nvSpPr>
          <p:cNvPr id="45" name="Freeform 44"/>
          <p:cNvSpPr/>
          <p:nvPr/>
        </p:nvSpPr>
        <p:spPr bwMode="auto">
          <a:xfrm>
            <a:off x="3356037" y="3942607"/>
            <a:ext cx="621248" cy="829798"/>
          </a:xfrm>
          <a:custGeom>
            <a:avLst/>
            <a:gdLst>
              <a:gd name="connsiteX0" fmla="*/ 0 w 1695735"/>
              <a:gd name="connsiteY0" fmla="*/ 135659 h 1356588"/>
              <a:gd name="connsiteX1" fmla="*/ 39734 w 1695735"/>
              <a:gd name="connsiteY1" fmla="*/ 39734 h 1356588"/>
              <a:gd name="connsiteX2" fmla="*/ 135659 w 1695735"/>
              <a:gd name="connsiteY2" fmla="*/ 1 h 1356588"/>
              <a:gd name="connsiteX3" fmla="*/ 1560076 w 1695735"/>
              <a:gd name="connsiteY3" fmla="*/ 0 h 1356588"/>
              <a:gd name="connsiteX4" fmla="*/ 1656001 w 1695735"/>
              <a:gd name="connsiteY4" fmla="*/ 39734 h 1356588"/>
              <a:gd name="connsiteX5" fmla="*/ 1695734 w 1695735"/>
              <a:gd name="connsiteY5" fmla="*/ 135659 h 1356588"/>
              <a:gd name="connsiteX6" fmla="*/ 1695735 w 1695735"/>
              <a:gd name="connsiteY6" fmla="*/ 1220929 h 1356588"/>
              <a:gd name="connsiteX7" fmla="*/ 1656001 w 1695735"/>
              <a:gd name="connsiteY7" fmla="*/ 1316854 h 1356588"/>
              <a:gd name="connsiteX8" fmla="*/ 1560076 w 1695735"/>
              <a:gd name="connsiteY8" fmla="*/ 1356588 h 1356588"/>
              <a:gd name="connsiteX9" fmla="*/ 135659 w 1695735"/>
              <a:gd name="connsiteY9" fmla="*/ 1356588 h 1356588"/>
              <a:gd name="connsiteX10" fmla="*/ 39734 w 1695735"/>
              <a:gd name="connsiteY10" fmla="*/ 1316854 h 1356588"/>
              <a:gd name="connsiteX11" fmla="*/ 0 w 1695735"/>
              <a:gd name="connsiteY11" fmla="*/ 1220929 h 1356588"/>
              <a:gd name="connsiteX12" fmla="*/ 0 w 1695735"/>
              <a:gd name="connsiteY12" fmla="*/ 135659 h 1356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695735" h="1356588">
                <a:moveTo>
                  <a:pt x="0" y="135659"/>
                </a:moveTo>
                <a:cubicBezTo>
                  <a:pt x="0" y="99680"/>
                  <a:pt x="14293" y="65175"/>
                  <a:pt x="39734" y="39734"/>
                </a:cubicBezTo>
                <a:cubicBezTo>
                  <a:pt x="65175" y="14293"/>
                  <a:pt x="99680" y="0"/>
                  <a:pt x="135659" y="1"/>
                </a:cubicBezTo>
                <a:lnTo>
                  <a:pt x="1560076" y="0"/>
                </a:lnTo>
                <a:cubicBezTo>
                  <a:pt x="1596055" y="0"/>
                  <a:pt x="1630560" y="14293"/>
                  <a:pt x="1656001" y="39734"/>
                </a:cubicBezTo>
                <a:cubicBezTo>
                  <a:pt x="1681442" y="65175"/>
                  <a:pt x="1695735" y="99680"/>
                  <a:pt x="1695734" y="135659"/>
                </a:cubicBezTo>
                <a:cubicBezTo>
                  <a:pt x="1695734" y="497416"/>
                  <a:pt x="1695735" y="859172"/>
                  <a:pt x="1695735" y="1220929"/>
                </a:cubicBezTo>
                <a:cubicBezTo>
                  <a:pt x="1695735" y="1256908"/>
                  <a:pt x="1681442" y="1291413"/>
                  <a:pt x="1656001" y="1316854"/>
                </a:cubicBezTo>
                <a:cubicBezTo>
                  <a:pt x="1630560" y="1342295"/>
                  <a:pt x="1596055" y="1356588"/>
                  <a:pt x="1560076" y="1356588"/>
                </a:cubicBezTo>
                <a:lnTo>
                  <a:pt x="135659" y="1356588"/>
                </a:lnTo>
                <a:cubicBezTo>
                  <a:pt x="99680" y="1356588"/>
                  <a:pt x="65175" y="1342295"/>
                  <a:pt x="39734" y="1316854"/>
                </a:cubicBezTo>
                <a:cubicBezTo>
                  <a:pt x="14293" y="1291413"/>
                  <a:pt x="0" y="1256908"/>
                  <a:pt x="0" y="1220929"/>
                </a:cubicBezTo>
                <a:lnTo>
                  <a:pt x="0" y="135659"/>
                </a:lnTo>
                <a:close/>
              </a:path>
            </a:pathLst>
          </a:custGeom>
          <a:solidFill>
            <a:schemeClr val="accent1"/>
          </a:solidFill>
        </p:spPr>
        <p:style>
          <a:lnRef idx="0">
            <a:schemeClr val="lt1">
              <a:hueOff val="0"/>
              <a:satOff val="0"/>
              <a:lumOff val="0"/>
              <a:alphaOff val="0"/>
            </a:schemeClr>
          </a:lnRef>
          <a:fillRef idx="3">
            <a:schemeClr val="accent1">
              <a:hueOff val="0"/>
              <a:satOff val="0"/>
              <a:lumOff val="0"/>
              <a:alphaOff val="0"/>
            </a:schemeClr>
          </a:fillRef>
          <a:effectRef idx="3">
            <a:schemeClr val="accent1">
              <a:hueOff val="0"/>
              <a:satOff val="0"/>
              <a:lumOff val="0"/>
              <a:alphaOff val="0"/>
            </a:schemeClr>
          </a:effectRef>
          <a:fontRef idx="minor">
            <a:schemeClr val="lt1"/>
          </a:fontRef>
        </p:style>
        <p:txBody>
          <a:bodyPr lIns="77833" tIns="77833" rIns="77833" bIns="77833" spcCol="1270" anchor="ctr"/>
          <a:lstStyle/>
          <a:p>
            <a:pPr algn="ctr" defTabSz="889000">
              <a:lnSpc>
                <a:spcPct val="90000"/>
              </a:lnSpc>
              <a:spcAft>
                <a:spcPct val="35000"/>
              </a:spcAft>
              <a:defRPr/>
            </a:pPr>
            <a:r>
              <a:rPr lang="en-US" sz="1200" dirty="0" smtClean="0"/>
              <a:t>On-the-Spot  Cash Awards</a:t>
            </a:r>
            <a:endParaRPr lang="en-US" sz="1200" dirty="0"/>
          </a:p>
        </p:txBody>
      </p:sp>
      <p:sp>
        <p:nvSpPr>
          <p:cNvPr id="46" name="Freeform 45"/>
          <p:cNvSpPr/>
          <p:nvPr/>
        </p:nvSpPr>
        <p:spPr bwMode="auto">
          <a:xfrm>
            <a:off x="5330952" y="4023360"/>
            <a:ext cx="748145" cy="829798"/>
          </a:xfrm>
          <a:custGeom>
            <a:avLst/>
            <a:gdLst>
              <a:gd name="connsiteX0" fmla="*/ 0 w 1695735"/>
              <a:gd name="connsiteY0" fmla="*/ 135659 h 1356588"/>
              <a:gd name="connsiteX1" fmla="*/ 39734 w 1695735"/>
              <a:gd name="connsiteY1" fmla="*/ 39734 h 1356588"/>
              <a:gd name="connsiteX2" fmla="*/ 135659 w 1695735"/>
              <a:gd name="connsiteY2" fmla="*/ 1 h 1356588"/>
              <a:gd name="connsiteX3" fmla="*/ 1560076 w 1695735"/>
              <a:gd name="connsiteY3" fmla="*/ 0 h 1356588"/>
              <a:gd name="connsiteX4" fmla="*/ 1656001 w 1695735"/>
              <a:gd name="connsiteY4" fmla="*/ 39734 h 1356588"/>
              <a:gd name="connsiteX5" fmla="*/ 1695734 w 1695735"/>
              <a:gd name="connsiteY5" fmla="*/ 135659 h 1356588"/>
              <a:gd name="connsiteX6" fmla="*/ 1695735 w 1695735"/>
              <a:gd name="connsiteY6" fmla="*/ 1220929 h 1356588"/>
              <a:gd name="connsiteX7" fmla="*/ 1656001 w 1695735"/>
              <a:gd name="connsiteY7" fmla="*/ 1316854 h 1356588"/>
              <a:gd name="connsiteX8" fmla="*/ 1560076 w 1695735"/>
              <a:gd name="connsiteY8" fmla="*/ 1356588 h 1356588"/>
              <a:gd name="connsiteX9" fmla="*/ 135659 w 1695735"/>
              <a:gd name="connsiteY9" fmla="*/ 1356588 h 1356588"/>
              <a:gd name="connsiteX10" fmla="*/ 39734 w 1695735"/>
              <a:gd name="connsiteY10" fmla="*/ 1316854 h 1356588"/>
              <a:gd name="connsiteX11" fmla="*/ 0 w 1695735"/>
              <a:gd name="connsiteY11" fmla="*/ 1220929 h 1356588"/>
              <a:gd name="connsiteX12" fmla="*/ 0 w 1695735"/>
              <a:gd name="connsiteY12" fmla="*/ 135659 h 1356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695735" h="1356588">
                <a:moveTo>
                  <a:pt x="0" y="135659"/>
                </a:moveTo>
                <a:cubicBezTo>
                  <a:pt x="0" y="99680"/>
                  <a:pt x="14293" y="65175"/>
                  <a:pt x="39734" y="39734"/>
                </a:cubicBezTo>
                <a:cubicBezTo>
                  <a:pt x="65175" y="14293"/>
                  <a:pt x="99680" y="0"/>
                  <a:pt x="135659" y="1"/>
                </a:cubicBezTo>
                <a:lnTo>
                  <a:pt x="1560076" y="0"/>
                </a:lnTo>
                <a:cubicBezTo>
                  <a:pt x="1596055" y="0"/>
                  <a:pt x="1630560" y="14293"/>
                  <a:pt x="1656001" y="39734"/>
                </a:cubicBezTo>
                <a:cubicBezTo>
                  <a:pt x="1681442" y="65175"/>
                  <a:pt x="1695735" y="99680"/>
                  <a:pt x="1695734" y="135659"/>
                </a:cubicBezTo>
                <a:cubicBezTo>
                  <a:pt x="1695734" y="497416"/>
                  <a:pt x="1695735" y="859172"/>
                  <a:pt x="1695735" y="1220929"/>
                </a:cubicBezTo>
                <a:cubicBezTo>
                  <a:pt x="1695735" y="1256908"/>
                  <a:pt x="1681442" y="1291413"/>
                  <a:pt x="1656001" y="1316854"/>
                </a:cubicBezTo>
                <a:cubicBezTo>
                  <a:pt x="1630560" y="1342295"/>
                  <a:pt x="1596055" y="1356588"/>
                  <a:pt x="1560076" y="1356588"/>
                </a:cubicBezTo>
                <a:lnTo>
                  <a:pt x="135659" y="1356588"/>
                </a:lnTo>
                <a:cubicBezTo>
                  <a:pt x="99680" y="1356588"/>
                  <a:pt x="65175" y="1342295"/>
                  <a:pt x="39734" y="1316854"/>
                </a:cubicBezTo>
                <a:cubicBezTo>
                  <a:pt x="14293" y="1291413"/>
                  <a:pt x="0" y="1256908"/>
                  <a:pt x="0" y="1220929"/>
                </a:cubicBezTo>
                <a:lnTo>
                  <a:pt x="0" y="135659"/>
                </a:lnTo>
                <a:close/>
              </a:path>
            </a:pathLst>
          </a:custGeom>
          <a:solidFill>
            <a:schemeClr val="accent1"/>
          </a:solidFill>
        </p:spPr>
        <p:style>
          <a:lnRef idx="0">
            <a:schemeClr val="lt1">
              <a:hueOff val="0"/>
              <a:satOff val="0"/>
              <a:lumOff val="0"/>
              <a:alphaOff val="0"/>
            </a:schemeClr>
          </a:lnRef>
          <a:fillRef idx="3">
            <a:schemeClr val="accent1">
              <a:hueOff val="0"/>
              <a:satOff val="0"/>
              <a:lumOff val="0"/>
              <a:alphaOff val="0"/>
            </a:schemeClr>
          </a:fillRef>
          <a:effectRef idx="3">
            <a:schemeClr val="accent1">
              <a:hueOff val="0"/>
              <a:satOff val="0"/>
              <a:lumOff val="0"/>
              <a:alphaOff val="0"/>
            </a:schemeClr>
          </a:effectRef>
          <a:fontRef idx="minor">
            <a:schemeClr val="lt1"/>
          </a:fontRef>
        </p:style>
        <p:txBody>
          <a:bodyPr lIns="77833" tIns="77833" rIns="77833" bIns="77833" spcCol="1270" anchor="ctr"/>
          <a:lstStyle/>
          <a:p>
            <a:pPr algn="ctr" defTabSz="889000">
              <a:lnSpc>
                <a:spcPct val="90000"/>
              </a:lnSpc>
              <a:spcAft>
                <a:spcPct val="35000"/>
              </a:spcAft>
              <a:defRPr/>
            </a:pPr>
            <a:r>
              <a:rPr lang="en-US" sz="1200" dirty="0" smtClean="0"/>
              <a:t>Honorary Awards</a:t>
            </a:r>
            <a:endParaRPr lang="en-US" sz="1200" dirty="0"/>
          </a:p>
        </p:txBody>
      </p:sp>
      <p:sp>
        <p:nvSpPr>
          <p:cNvPr id="48" name="Date Placeholder 47"/>
          <p:cNvSpPr>
            <a:spLocks noGrp="1"/>
          </p:cNvSpPr>
          <p:nvPr>
            <p:ph type="dt" sz="half" idx="10"/>
          </p:nvPr>
        </p:nvSpPr>
        <p:spPr/>
        <p:txBody>
          <a:bodyPr/>
          <a:lstStyle/>
          <a:p>
            <a:pPr>
              <a:defRPr/>
            </a:pPr>
            <a:r>
              <a:rPr lang="en-US" dirty="0" smtClean="0"/>
              <a:t>Updated  </a:t>
            </a:r>
            <a:r>
              <a:rPr lang="en-US" dirty="0" smtClean="0"/>
              <a:t>Oct 2022</a:t>
            </a:r>
            <a:endParaRPr lang="en-US" dirty="0"/>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Title 1"/>
          <p:cNvSpPr>
            <a:spLocks noGrp="1"/>
          </p:cNvSpPr>
          <p:nvPr>
            <p:ph type="title"/>
          </p:nvPr>
        </p:nvSpPr>
        <p:spPr/>
        <p:txBody>
          <a:bodyPr/>
          <a:lstStyle/>
          <a:p>
            <a:pPr eaLnBrk="1" hangingPunct="1"/>
            <a:r>
              <a:rPr lang="en-US" dirty="0" smtClean="0"/>
              <a:t>Monetary Awards </a:t>
            </a:r>
            <a:br>
              <a:rPr lang="en-US" dirty="0" smtClean="0"/>
            </a:br>
            <a:endParaRPr lang="en-US" sz="1600" dirty="0" smtClean="0"/>
          </a:p>
        </p:txBody>
      </p:sp>
      <p:sp>
        <p:nvSpPr>
          <p:cNvPr id="76803" name="Content Placeholder 12"/>
          <p:cNvSpPr>
            <a:spLocks noGrp="1"/>
          </p:cNvSpPr>
          <p:nvPr>
            <p:ph sz="half" idx="2"/>
          </p:nvPr>
        </p:nvSpPr>
        <p:spPr>
          <a:xfrm>
            <a:off x="228600" y="1600200"/>
            <a:ext cx="8686800" cy="5029200"/>
          </a:xfrm>
        </p:spPr>
        <p:txBody>
          <a:bodyPr/>
          <a:lstStyle/>
          <a:p>
            <a:pPr marL="0" indent="0" algn="ctr" eaLnBrk="1" hangingPunct="1">
              <a:spcBef>
                <a:spcPts val="600"/>
              </a:spcBef>
              <a:spcAft>
                <a:spcPts val="600"/>
              </a:spcAft>
              <a:buFont typeface="Arial" pitchFamily="34" charset="0"/>
              <a:buNone/>
            </a:pPr>
            <a:r>
              <a:rPr lang="en-US" sz="2400" b="1" dirty="0" smtClean="0"/>
              <a:t>Special Act Awards:</a:t>
            </a:r>
            <a:r>
              <a:rPr lang="en-US" sz="2400" dirty="0" smtClean="0"/>
              <a:t> </a:t>
            </a:r>
          </a:p>
          <a:p>
            <a:pPr marL="0" indent="0" eaLnBrk="1" hangingPunct="1">
              <a:spcBef>
                <a:spcPts val="600"/>
              </a:spcBef>
              <a:spcAft>
                <a:spcPts val="600"/>
              </a:spcAft>
              <a:buFont typeface="Arial" pitchFamily="34" charset="0"/>
              <a:buNone/>
            </a:pPr>
            <a:r>
              <a:rPr lang="en-US" sz="2200" dirty="0" smtClean="0"/>
              <a:t>Meritorious accomplishments achieved outside of normal job responsibilities up to </a:t>
            </a:r>
            <a:r>
              <a:rPr lang="en-US" sz="2200" dirty="0" smtClean="0"/>
              <a:t>$10,000</a:t>
            </a:r>
            <a:r>
              <a:rPr lang="en-US" sz="2200" dirty="0" smtClean="0"/>
              <a:t>.  </a:t>
            </a:r>
          </a:p>
          <a:p>
            <a:pPr marL="685800" lvl="2" eaLnBrk="1" hangingPunct="1">
              <a:spcBef>
                <a:spcPts val="600"/>
              </a:spcBef>
              <a:spcAft>
                <a:spcPts val="600"/>
              </a:spcAft>
              <a:buFont typeface="Wingdings" pitchFamily="2" charset="2"/>
              <a:buChar char="§"/>
            </a:pPr>
            <a:r>
              <a:rPr lang="en-US" b="1" dirty="0" smtClean="0"/>
              <a:t>On-the-Spot Cash Award (OTS) </a:t>
            </a:r>
            <a:r>
              <a:rPr lang="en-US" dirty="0" smtClean="0"/>
              <a:t>– A smaller Special Act Award given by a supervisor for day-to-day employee accomplishments. Amounts for this award range from $50 to $500.</a:t>
            </a:r>
          </a:p>
          <a:p>
            <a:pPr marL="0" indent="0" algn="ctr" eaLnBrk="1" hangingPunct="1">
              <a:spcBef>
                <a:spcPts val="600"/>
              </a:spcBef>
              <a:spcAft>
                <a:spcPts val="600"/>
              </a:spcAft>
              <a:buFont typeface="Arial" pitchFamily="34" charset="0"/>
              <a:buNone/>
            </a:pPr>
            <a:r>
              <a:rPr lang="en-US" sz="2400" b="1" dirty="0" smtClean="0"/>
              <a:t>Time Off Award (TOA):</a:t>
            </a:r>
            <a:r>
              <a:rPr lang="en-US" sz="2400" dirty="0" smtClean="0"/>
              <a:t> </a:t>
            </a:r>
          </a:p>
          <a:p>
            <a:pPr marL="0" indent="0" eaLnBrk="1" hangingPunct="1">
              <a:spcBef>
                <a:spcPts val="600"/>
              </a:spcBef>
              <a:spcAft>
                <a:spcPts val="600"/>
              </a:spcAft>
              <a:buFont typeface="Arial" pitchFamily="34" charset="0"/>
              <a:buNone/>
            </a:pPr>
            <a:r>
              <a:rPr lang="en-US" sz="2200" dirty="0" smtClean="0"/>
              <a:t>Up to 40 hours granted to an employee’s single contribution with a maximum of 80 hours for the leave year awarded. A TOA may be used alone or in combination with monetary or honorary </a:t>
            </a:r>
            <a:r>
              <a:rPr lang="en-US" sz="2200" dirty="0" smtClean="0"/>
              <a:t>awards. </a:t>
            </a:r>
            <a:endParaRPr lang="en-US" sz="2200" dirty="0" smtClean="0"/>
          </a:p>
          <a:p>
            <a:pPr marL="685800" lvl="2" eaLnBrk="1" hangingPunct="1">
              <a:spcBef>
                <a:spcPts val="600"/>
              </a:spcBef>
              <a:spcAft>
                <a:spcPts val="600"/>
              </a:spcAft>
              <a:buFont typeface="Arial" pitchFamily="34" charset="0"/>
              <a:buNone/>
            </a:pPr>
            <a:endParaRPr lang="en-US" dirty="0" smtClean="0"/>
          </a:p>
          <a:p>
            <a:pPr marL="0" indent="0" algn="ctr" eaLnBrk="1" hangingPunct="1">
              <a:spcBef>
                <a:spcPts val="600"/>
              </a:spcBef>
              <a:spcAft>
                <a:spcPts val="600"/>
              </a:spcAft>
              <a:buFont typeface="Arial" pitchFamily="34" charset="0"/>
              <a:buNone/>
            </a:pPr>
            <a:endParaRPr lang="en-US" sz="2400" dirty="0" smtClean="0"/>
          </a:p>
          <a:p>
            <a:pPr marL="685800" lvl="2" eaLnBrk="1" hangingPunct="1">
              <a:spcBef>
                <a:spcPts val="600"/>
              </a:spcBef>
              <a:spcAft>
                <a:spcPts val="600"/>
              </a:spcAft>
              <a:buFont typeface="Wingdings" pitchFamily="2" charset="2"/>
              <a:buChar char="§"/>
            </a:pPr>
            <a:endParaRPr lang="en-US" dirty="0" smtClean="0"/>
          </a:p>
        </p:txBody>
      </p:sp>
      <p:sp>
        <p:nvSpPr>
          <p:cNvPr id="6" name="Date Placeholder 5"/>
          <p:cNvSpPr>
            <a:spLocks noGrp="1"/>
          </p:cNvSpPr>
          <p:nvPr>
            <p:ph type="dt" sz="half" idx="10"/>
          </p:nvPr>
        </p:nvSpPr>
        <p:spPr/>
        <p:txBody>
          <a:bodyPr/>
          <a:lstStyle/>
          <a:p>
            <a:pPr>
              <a:defRPr/>
            </a:pPr>
            <a:r>
              <a:rPr lang="en-US" dirty="0" smtClean="0"/>
              <a:t>Updated  </a:t>
            </a:r>
            <a:r>
              <a:rPr lang="en-US" dirty="0" smtClean="0"/>
              <a:t>Oct 2022</a:t>
            </a:r>
            <a:endParaRPr lang="en-US" dirty="0"/>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Text Box 4"/>
          <p:cNvSpPr txBox="1">
            <a:spLocks noChangeArrowheads="1"/>
          </p:cNvSpPr>
          <p:nvPr/>
        </p:nvSpPr>
        <p:spPr bwMode="auto">
          <a:xfrm>
            <a:off x="1472486" y="5592536"/>
            <a:ext cx="6288837" cy="1200329"/>
          </a:xfrm>
          <a:prstGeom prst="rect">
            <a:avLst/>
          </a:prstGeom>
          <a:noFill/>
          <a:ln w="38100" algn="ctr">
            <a:noFill/>
            <a:miter lim="800000"/>
            <a:headEnd/>
            <a:tailEnd/>
          </a:ln>
        </p:spPr>
        <p:txBody>
          <a:bodyPr wrap="none">
            <a:spAutoFit/>
          </a:bodyPr>
          <a:lstStyle/>
          <a:p>
            <a:pPr marL="115888" indent="-115888" algn="ctr"/>
            <a:r>
              <a:rPr lang="en-US" b="1" dirty="0" err="1">
                <a:solidFill>
                  <a:srgbClr val="000066"/>
                </a:solidFill>
              </a:rPr>
              <a:t>NIPRnet</a:t>
            </a:r>
            <a:r>
              <a:rPr lang="en-US" b="1" dirty="0">
                <a:solidFill>
                  <a:srgbClr val="000066"/>
                </a:solidFill>
              </a:rPr>
              <a:t>: </a:t>
            </a:r>
            <a:r>
              <a:rPr lang="en-US" b="1" dirty="0">
                <a:solidFill>
                  <a:srgbClr val="000066"/>
                </a:solidFill>
                <a:hlinkClick r:id="rId3"/>
              </a:rPr>
              <a:t>http://www.dami.army.pentagon.mil/site/dcips/</a:t>
            </a:r>
            <a:endParaRPr lang="en-US" b="1" dirty="0">
              <a:solidFill>
                <a:srgbClr val="000066"/>
              </a:solidFill>
            </a:endParaRPr>
          </a:p>
          <a:p>
            <a:pPr marL="115888" indent="-115888" algn="ctr"/>
            <a:r>
              <a:rPr lang="en-US" b="1" u="sng" dirty="0" smtClean="0">
                <a:hlinkClick r:id="rId4"/>
              </a:rPr>
              <a:t>x</a:t>
            </a:r>
            <a:endParaRPr lang="en-US" b="1" dirty="0" smtClean="0"/>
          </a:p>
          <a:p>
            <a:pPr marL="115888" indent="-115888" algn="ctr"/>
            <a:endParaRPr lang="en-US" b="1" dirty="0">
              <a:solidFill>
                <a:srgbClr val="000066"/>
              </a:solidFill>
            </a:endParaRPr>
          </a:p>
          <a:p>
            <a:pPr marL="115888" indent="-115888" algn="ctr"/>
            <a:endParaRPr lang="en-US" b="1" dirty="0">
              <a:solidFill>
                <a:srgbClr val="000066"/>
              </a:solidFill>
            </a:endParaRPr>
          </a:p>
        </p:txBody>
      </p:sp>
      <p:sp>
        <p:nvSpPr>
          <p:cNvPr id="29699" name="Rectangle 2"/>
          <p:cNvSpPr>
            <a:spLocks noGrp="1" noChangeArrowheads="1"/>
          </p:cNvSpPr>
          <p:nvPr>
            <p:ph type="title"/>
          </p:nvPr>
        </p:nvSpPr>
        <p:spPr>
          <a:xfrm>
            <a:off x="1676400" y="152400"/>
            <a:ext cx="5410200" cy="1143000"/>
          </a:xfrm>
        </p:spPr>
        <p:txBody>
          <a:bodyPr/>
          <a:lstStyle/>
          <a:p>
            <a:pPr algn="ctr" eaLnBrk="1" hangingPunct="1">
              <a:defRPr/>
            </a:pPr>
            <a:r>
              <a:rPr lang="en-US" kern="1200" dirty="0" smtClean="0">
                <a:solidFill>
                  <a:schemeClr val="tx1"/>
                </a:solidFill>
                <a:latin typeface="Arial" pitchFamily="34" charset="0"/>
                <a:cs typeface="Arial" pitchFamily="34" charset="0"/>
              </a:rPr>
              <a:t>Army DCIPS </a:t>
            </a:r>
            <a:br>
              <a:rPr lang="en-US" kern="1200" dirty="0" smtClean="0">
                <a:solidFill>
                  <a:schemeClr val="tx1"/>
                </a:solidFill>
                <a:latin typeface="Arial" pitchFamily="34" charset="0"/>
                <a:cs typeface="Arial" pitchFamily="34" charset="0"/>
              </a:rPr>
            </a:br>
            <a:r>
              <a:rPr lang="en-US" kern="1200" dirty="0" smtClean="0">
                <a:solidFill>
                  <a:schemeClr val="tx1"/>
                </a:solidFill>
                <a:latin typeface="Arial" pitchFamily="34" charset="0"/>
                <a:cs typeface="Arial" pitchFamily="34" charset="0"/>
              </a:rPr>
              <a:t>Website </a:t>
            </a:r>
          </a:p>
        </p:txBody>
      </p:sp>
      <p:sp>
        <p:nvSpPr>
          <p:cNvPr id="79876" name="Slide Number Placeholder 5"/>
          <p:cNvSpPr txBox="1">
            <a:spLocks/>
          </p:cNvSpPr>
          <p:nvPr/>
        </p:nvSpPr>
        <p:spPr bwMode="auto">
          <a:xfrm>
            <a:off x="6553200" y="6245225"/>
            <a:ext cx="2133600" cy="476250"/>
          </a:xfrm>
          <a:prstGeom prst="rect">
            <a:avLst/>
          </a:prstGeom>
          <a:noFill/>
          <a:ln w="9525">
            <a:noFill/>
            <a:miter lim="800000"/>
            <a:headEnd/>
            <a:tailEnd/>
          </a:ln>
        </p:spPr>
        <p:txBody>
          <a:bodyPr/>
          <a:lstStyle/>
          <a:p>
            <a:pPr algn="r"/>
            <a:fld id="{B723D01F-04E0-4441-9857-7DD839D2E7BF}" type="slidenum">
              <a:rPr lang="en-US" sz="1400">
                <a:solidFill>
                  <a:srgbClr val="081D54"/>
                </a:solidFill>
              </a:rPr>
              <a:pPr algn="r"/>
              <a:t>33</a:t>
            </a:fld>
            <a:endParaRPr lang="en-US" sz="1400">
              <a:solidFill>
                <a:srgbClr val="081D54"/>
              </a:solidFill>
            </a:endParaRPr>
          </a:p>
        </p:txBody>
      </p:sp>
      <p:pic>
        <p:nvPicPr>
          <p:cNvPr id="79878" name="Picture 6"/>
          <p:cNvPicPr>
            <a:picLocks noChangeAspect="1" noChangeArrowheads="1"/>
          </p:cNvPicPr>
          <p:nvPr/>
        </p:nvPicPr>
        <p:blipFill>
          <a:blip r:embed="rId5" cstate="print"/>
          <a:srcRect/>
          <a:stretch>
            <a:fillRect/>
          </a:stretch>
        </p:blipFill>
        <p:spPr bwMode="auto">
          <a:xfrm>
            <a:off x="1121664" y="1453285"/>
            <a:ext cx="6986016" cy="4191610"/>
          </a:xfrm>
          <a:prstGeom prst="rect">
            <a:avLst/>
          </a:prstGeom>
          <a:noFill/>
          <a:ln w="9525">
            <a:noFill/>
            <a:miter lim="800000"/>
            <a:headEnd/>
            <a:tailEnd/>
          </a:ln>
        </p:spPr>
      </p:pic>
      <p:sp>
        <p:nvSpPr>
          <p:cNvPr id="8" name="Date Placeholder 7"/>
          <p:cNvSpPr>
            <a:spLocks noGrp="1"/>
          </p:cNvSpPr>
          <p:nvPr>
            <p:ph type="dt" sz="half" idx="10"/>
          </p:nvPr>
        </p:nvSpPr>
        <p:spPr>
          <a:xfrm>
            <a:off x="0" y="6381750"/>
            <a:ext cx="2133600" cy="476250"/>
          </a:xfrm>
        </p:spPr>
        <p:txBody>
          <a:bodyPr/>
          <a:lstStyle/>
          <a:p>
            <a:pPr>
              <a:defRPr/>
            </a:pPr>
            <a:r>
              <a:rPr lang="en-US" dirty="0" smtClean="0"/>
              <a:t>Updated  </a:t>
            </a:r>
            <a:r>
              <a:rPr lang="en-US" dirty="0" smtClean="0"/>
              <a:t>Oct 2022</a:t>
            </a:r>
            <a:endParaRPr lang="en-US" dirty="0"/>
          </a:p>
        </p:txBody>
      </p:sp>
    </p:spTree>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Title 1"/>
          <p:cNvSpPr>
            <a:spLocks noGrp="1"/>
          </p:cNvSpPr>
          <p:nvPr>
            <p:ph type="title"/>
          </p:nvPr>
        </p:nvSpPr>
        <p:spPr/>
        <p:txBody>
          <a:bodyPr/>
          <a:lstStyle/>
          <a:p>
            <a:pPr eaLnBrk="1" hangingPunct="1"/>
            <a:r>
              <a:rPr lang="en-US" sz="2800" dirty="0" smtClean="0"/>
              <a:t>Systems and Tools Used in Performance-Based Compensation/Pay Pool </a:t>
            </a:r>
            <a:r>
              <a:rPr lang="en-US" sz="2800" dirty="0"/>
              <a:t>Process</a:t>
            </a:r>
          </a:p>
        </p:txBody>
      </p:sp>
      <p:sp>
        <p:nvSpPr>
          <p:cNvPr id="49155" name="Content Placeholder 2"/>
          <p:cNvSpPr>
            <a:spLocks noGrp="1"/>
          </p:cNvSpPr>
          <p:nvPr>
            <p:ph idx="1"/>
          </p:nvPr>
        </p:nvSpPr>
        <p:spPr>
          <a:xfrm>
            <a:off x="457200" y="1990483"/>
            <a:ext cx="8229600" cy="5265964"/>
          </a:xfrm>
        </p:spPr>
        <p:txBody>
          <a:bodyPr/>
          <a:lstStyle/>
          <a:p>
            <a:pPr eaLnBrk="1" hangingPunct="1">
              <a:lnSpc>
                <a:spcPct val="80000"/>
              </a:lnSpc>
              <a:spcBef>
                <a:spcPts val="600"/>
              </a:spcBef>
              <a:spcAft>
                <a:spcPts val="600"/>
              </a:spcAft>
            </a:pPr>
            <a:r>
              <a:rPr lang="en-US" sz="2200" dirty="0" smtClean="0"/>
              <a:t>Performance Appraisal Application (PAA) </a:t>
            </a:r>
          </a:p>
          <a:p>
            <a:pPr marL="341313" lvl="1" indent="0" eaLnBrk="1" hangingPunct="1">
              <a:lnSpc>
                <a:spcPct val="80000"/>
              </a:lnSpc>
              <a:spcBef>
                <a:spcPts val="600"/>
              </a:spcBef>
              <a:spcAft>
                <a:spcPts val="600"/>
              </a:spcAft>
              <a:buFont typeface="Wingdings" pitchFamily="2" charset="2"/>
              <a:buNone/>
            </a:pPr>
            <a:r>
              <a:rPr lang="en-US" sz="1800" dirty="0" smtClean="0"/>
              <a:t>The PAA is a Department of Defense (DoD) wide tool used to manage performance under DCIPS</a:t>
            </a:r>
          </a:p>
          <a:p>
            <a:pPr eaLnBrk="1" hangingPunct="1">
              <a:lnSpc>
                <a:spcPct val="80000"/>
              </a:lnSpc>
              <a:spcBef>
                <a:spcPts val="600"/>
              </a:spcBef>
              <a:spcAft>
                <a:spcPts val="600"/>
              </a:spcAft>
            </a:pPr>
            <a:r>
              <a:rPr lang="en-US" sz="2200" dirty="0" smtClean="0"/>
              <a:t>Defense Civilian Personnel Data System (DCPDS)</a:t>
            </a:r>
          </a:p>
          <a:p>
            <a:pPr marL="341313" lvl="1" indent="0" eaLnBrk="1" hangingPunct="1">
              <a:lnSpc>
                <a:spcPct val="80000"/>
              </a:lnSpc>
              <a:spcBef>
                <a:spcPts val="600"/>
              </a:spcBef>
              <a:spcAft>
                <a:spcPts val="600"/>
              </a:spcAft>
              <a:buFont typeface="Wingdings" pitchFamily="2" charset="2"/>
              <a:buNone/>
            </a:pPr>
            <a:r>
              <a:rPr lang="en-US" sz="1800" dirty="0" smtClean="0"/>
              <a:t>The DCPDS is a human resources information support system for civilian personnel operations in the DoD </a:t>
            </a:r>
          </a:p>
          <a:p>
            <a:pPr eaLnBrk="1" hangingPunct="1">
              <a:lnSpc>
                <a:spcPct val="80000"/>
              </a:lnSpc>
              <a:spcBef>
                <a:spcPts val="600"/>
              </a:spcBef>
              <a:spcAft>
                <a:spcPts val="600"/>
              </a:spcAft>
            </a:pPr>
            <a:r>
              <a:rPr lang="en-US" sz="2200" dirty="0" smtClean="0"/>
              <a:t>Compensation Work Bench (CWB) </a:t>
            </a:r>
          </a:p>
          <a:p>
            <a:pPr marL="341313" lvl="1" indent="0" eaLnBrk="1" hangingPunct="1">
              <a:lnSpc>
                <a:spcPct val="80000"/>
              </a:lnSpc>
              <a:spcBef>
                <a:spcPts val="600"/>
              </a:spcBef>
              <a:spcAft>
                <a:spcPts val="600"/>
              </a:spcAft>
              <a:buFont typeface="Wingdings" pitchFamily="2" charset="2"/>
              <a:buNone/>
            </a:pPr>
            <a:r>
              <a:rPr lang="en-US" sz="1800" dirty="0" smtClean="0"/>
              <a:t>CWB is a tool used by DCIPS organizations to facilitate the </a:t>
            </a:r>
            <a:r>
              <a:rPr lang="en-US" sz="1800" dirty="0" smtClean="0"/>
              <a:t>base-pay </a:t>
            </a:r>
            <a:r>
              <a:rPr lang="en-US" sz="1800" dirty="0" smtClean="0"/>
              <a:t>increase monetary award process.  It is a spreadsheet that contains all the functionality needed to conduct an effective performance-based compensation program</a:t>
            </a:r>
          </a:p>
          <a:p>
            <a:pPr marL="341313" lvl="1" indent="0" eaLnBrk="1" hangingPunct="1">
              <a:lnSpc>
                <a:spcPct val="80000"/>
              </a:lnSpc>
              <a:spcBef>
                <a:spcPts val="600"/>
              </a:spcBef>
              <a:spcAft>
                <a:spcPts val="600"/>
              </a:spcAft>
              <a:buFont typeface="Wingdings" pitchFamily="2" charset="2"/>
              <a:buNone/>
            </a:pPr>
            <a:endParaRPr lang="en-US" sz="2000" dirty="0" smtClean="0"/>
          </a:p>
        </p:txBody>
      </p:sp>
      <p:sp>
        <p:nvSpPr>
          <p:cNvPr id="4" name="Date Placeholder 3"/>
          <p:cNvSpPr>
            <a:spLocks noGrp="1"/>
          </p:cNvSpPr>
          <p:nvPr>
            <p:ph type="dt" sz="half" idx="10"/>
          </p:nvPr>
        </p:nvSpPr>
        <p:spPr/>
        <p:txBody>
          <a:bodyPr/>
          <a:lstStyle/>
          <a:p>
            <a:pPr>
              <a:defRPr/>
            </a:pPr>
            <a:r>
              <a:rPr lang="en-US" dirty="0" smtClean="0"/>
              <a:t>Updated  </a:t>
            </a:r>
            <a:r>
              <a:rPr lang="en-US" dirty="0" smtClean="0"/>
              <a:t>Oct 2022</a:t>
            </a:r>
            <a:endParaRPr lang="en-US" dirty="0"/>
          </a:p>
        </p:txBody>
      </p:sp>
    </p:spTree>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Content Placeholder 4"/>
          <p:cNvSpPr>
            <a:spLocks noGrp="1"/>
          </p:cNvSpPr>
          <p:nvPr>
            <p:ph idx="1"/>
          </p:nvPr>
        </p:nvSpPr>
        <p:spPr>
          <a:xfrm>
            <a:off x="381000" y="1524000"/>
            <a:ext cx="8229600" cy="5181600"/>
          </a:xfrm>
        </p:spPr>
        <p:txBody>
          <a:bodyPr/>
          <a:lstStyle/>
          <a:p>
            <a:pPr marL="0" indent="0" algn="ctr" eaLnBrk="1" hangingPunct="1">
              <a:buFont typeface="Wingdings" pitchFamily="2" charset="2"/>
              <a:buNone/>
            </a:pPr>
            <a:r>
              <a:rPr lang="en-US" sz="2400" dirty="0" smtClean="0"/>
              <a:t>DCIPS Performance-Based Compensation (aka DCIPS Pay Pools) is an annual performance-based rewards program linking employee performance to </a:t>
            </a:r>
            <a:r>
              <a:rPr lang="en-US" sz="2400" dirty="0" smtClean="0"/>
              <a:t>rewards.</a:t>
            </a:r>
            <a:endParaRPr lang="en-US" sz="2400" dirty="0" smtClean="0"/>
          </a:p>
          <a:p>
            <a:pPr marL="0" indent="0" algn="ctr" eaLnBrk="1" hangingPunct="1">
              <a:buFont typeface="Wingdings" pitchFamily="2" charset="2"/>
              <a:buNone/>
            </a:pPr>
            <a:endParaRPr lang="en-US" sz="2400" dirty="0" smtClean="0"/>
          </a:p>
          <a:p>
            <a:pPr marL="0" indent="0" algn="ctr" eaLnBrk="1" hangingPunct="1">
              <a:buFont typeface="Wingdings" pitchFamily="2" charset="2"/>
              <a:buNone/>
            </a:pPr>
            <a:endParaRPr lang="en-US" sz="2400" dirty="0" smtClean="0"/>
          </a:p>
          <a:p>
            <a:pPr marL="0" indent="0" algn="ctr" eaLnBrk="1" hangingPunct="1">
              <a:buFont typeface="Wingdings" pitchFamily="2" charset="2"/>
              <a:buNone/>
            </a:pPr>
            <a:endParaRPr lang="en-US" sz="2400" dirty="0" smtClean="0"/>
          </a:p>
          <a:p>
            <a:pPr marL="0" indent="0" algn="ctr" eaLnBrk="1" hangingPunct="1">
              <a:buFont typeface="Wingdings" pitchFamily="2" charset="2"/>
              <a:buNone/>
            </a:pPr>
            <a:endParaRPr lang="en-US" sz="2400" dirty="0" smtClean="0"/>
          </a:p>
          <a:p>
            <a:pPr marL="0" indent="0" algn="ctr" eaLnBrk="1" hangingPunct="1">
              <a:buFont typeface="Wingdings" pitchFamily="2" charset="2"/>
              <a:buNone/>
            </a:pPr>
            <a:endParaRPr lang="en-US" sz="2400" dirty="0" smtClean="0"/>
          </a:p>
          <a:p>
            <a:pPr marL="0" indent="0" algn="ctr" eaLnBrk="1" hangingPunct="1">
              <a:buFont typeface="Wingdings" pitchFamily="2" charset="2"/>
              <a:buNone/>
            </a:pPr>
            <a:r>
              <a:rPr lang="en-US" sz="2400" dirty="0" smtClean="0"/>
              <a:t>The Army will conduct the Pay Pool deliberations in November covering the performance period from </a:t>
            </a:r>
            <a:br>
              <a:rPr lang="en-US" sz="2400" dirty="0" smtClean="0"/>
            </a:br>
            <a:r>
              <a:rPr lang="en-US" sz="2400" dirty="0" smtClean="0"/>
              <a:t>October – September </a:t>
            </a:r>
          </a:p>
        </p:txBody>
      </p:sp>
      <p:sp>
        <p:nvSpPr>
          <p:cNvPr id="6" name="Content Placeholder 3"/>
          <p:cNvSpPr txBox="1">
            <a:spLocks/>
          </p:cNvSpPr>
          <p:nvPr/>
        </p:nvSpPr>
        <p:spPr>
          <a:xfrm>
            <a:off x="4876800" y="2788220"/>
            <a:ext cx="3886200" cy="1997528"/>
          </a:xfrm>
          <a:prstGeom prst="rect">
            <a:avLst/>
          </a:prstGeom>
          <a:solidFill>
            <a:schemeClr val="accent1">
              <a:lumMod val="20000"/>
              <a:lumOff val="80000"/>
            </a:schemeClr>
          </a:solidFill>
          <a:ln w="25400">
            <a:solidFill>
              <a:schemeClr val="tx1"/>
            </a:solidFill>
          </a:ln>
        </p:spPr>
        <p:txBody>
          <a:bodyPr/>
          <a:lstStyle/>
          <a:p>
            <a:pPr algn="r">
              <a:spcBef>
                <a:spcPts val="600"/>
              </a:spcBef>
              <a:spcAft>
                <a:spcPts val="600"/>
              </a:spcAft>
              <a:buFont typeface="Wingdings" pitchFamily="2" charset="2"/>
              <a:buNone/>
              <a:defRPr/>
            </a:pPr>
            <a:r>
              <a:rPr lang="en-US" sz="2000" b="1" dirty="0">
                <a:solidFill>
                  <a:srgbClr val="000000"/>
                </a:solidFill>
              </a:rPr>
              <a:t>Performance-based payouts</a:t>
            </a:r>
            <a:r>
              <a:rPr lang="en-US" sz="2000" dirty="0">
                <a:solidFill>
                  <a:srgbClr val="000000"/>
                </a:solidFill>
              </a:rPr>
              <a:t>:</a:t>
            </a:r>
          </a:p>
          <a:p>
            <a:pPr>
              <a:spcBef>
                <a:spcPts val="600"/>
              </a:spcBef>
              <a:spcAft>
                <a:spcPts val="600"/>
              </a:spcAft>
              <a:buFont typeface="Wingdings" pitchFamily="2" charset="2"/>
              <a:buNone/>
              <a:defRPr/>
            </a:pPr>
            <a:r>
              <a:rPr lang="en-US" sz="2000" dirty="0">
                <a:solidFill>
                  <a:srgbClr val="000000"/>
                </a:solidFill>
              </a:rPr>
              <a:t>  	Acknowledge significant </a:t>
            </a:r>
            <a:br>
              <a:rPr lang="en-US" sz="2000" dirty="0">
                <a:solidFill>
                  <a:srgbClr val="000000"/>
                </a:solidFill>
              </a:rPr>
            </a:br>
            <a:r>
              <a:rPr lang="en-US" sz="2000" dirty="0">
                <a:solidFill>
                  <a:srgbClr val="000000"/>
                </a:solidFill>
              </a:rPr>
              <a:t>    	contributions to mission</a:t>
            </a:r>
          </a:p>
          <a:p>
            <a:pPr marL="0" lvl="1" algn="r">
              <a:spcBef>
                <a:spcPts val="600"/>
              </a:spcBef>
              <a:spcAft>
                <a:spcPts val="600"/>
              </a:spcAft>
              <a:buFont typeface="Wingdings" pitchFamily="2" charset="2"/>
              <a:buNone/>
              <a:defRPr/>
            </a:pPr>
            <a:r>
              <a:rPr lang="en-US" sz="2000" dirty="0">
                <a:solidFill>
                  <a:srgbClr val="000000"/>
                </a:solidFill>
              </a:rPr>
              <a:t>Distribute larger payouts to higher performers</a:t>
            </a:r>
          </a:p>
        </p:txBody>
      </p:sp>
      <p:sp>
        <p:nvSpPr>
          <p:cNvPr id="7" name="Right Arrow Callout 6"/>
          <p:cNvSpPr/>
          <p:nvPr/>
        </p:nvSpPr>
        <p:spPr>
          <a:xfrm>
            <a:off x="457200" y="2763954"/>
            <a:ext cx="4572000" cy="2013856"/>
          </a:xfrm>
          <a:prstGeom prst="rightArrowCallout">
            <a:avLst>
              <a:gd name="adj1" fmla="val 24394"/>
              <a:gd name="adj2" fmla="val 25000"/>
              <a:gd name="adj3" fmla="val 15909"/>
              <a:gd name="adj4" fmla="val 79792"/>
            </a:avLst>
          </a:prstGeom>
          <a:solidFill>
            <a:schemeClr val="accent1">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lstStyle/>
          <a:p>
            <a:pPr marL="234950" indent="-234950">
              <a:spcBef>
                <a:spcPts val="600"/>
              </a:spcBef>
              <a:spcAft>
                <a:spcPts val="600"/>
              </a:spcAft>
              <a:defRPr/>
            </a:pPr>
            <a:r>
              <a:rPr lang="en-US" sz="2000" b="1" dirty="0">
                <a:solidFill>
                  <a:srgbClr val="000000"/>
                </a:solidFill>
                <a:latin typeface="Arial" pitchFamily="34" charset="0"/>
                <a:cs typeface="Arial" pitchFamily="34" charset="0"/>
              </a:rPr>
              <a:t>Ratings are based on</a:t>
            </a:r>
            <a:r>
              <a:rPr lang="en-US" sz="2000" dirty="0">
                <a:solidFill>
                  <a:srgbClr val="000000"/>
                </a:solidFill>
                <a:latin typeface="Arial" pitchFamily="34" charset="0"/>
                <a:cs typeface="Arial" pitchFamily="34" charset="0"/>
              </a:rPr>
              <a:t>:</a:t>
            </a:r>
          </a:p>
          <a:p>
            <a:pPr marL="0" lvl="1">
              <a:spcBef>
                <a:spcPts val="600"/>
              </a:spcBef>
              <a:spcAft>
                <a:spcPts val="600"/>
              </a:spcAft>
              <a:defRPr/>
            </a:pPr>
            <a:r>
              <a:rPr lang="en-US" sz="2000" dirty="0">
                <a:solidFill>
                  <a:srgbClr val="000000"/>
                </a:solidFill>
                <a:latin typeface="Arial" pitchFamily="34" charset="0"/>
                <a:cs typeface="Arial" pitchFamily="34" charset="0"/>
              </a:rPr>
              <a:t>Impact to Organizational mission</a:t>
            </a:r>
          </a:p>
          <a:p>
            <a:pPr marL="0" lvl="1">
              <a:spcBef>
                <a:spcPts val="600"/>
              </a:spcBef>
              <a:spcAft>
                <a:spcPts val="600"/>
              </a:spcAft>
              <a:defRPr/>
            </a:pPr>
            <a:r>
              <a:rPr lang="en-US" sz="2000" dirty="0">
                <a:solidFill>
                  <a:srgbClr val="000000"/>
                </a:solidFill>
                <a:latin typeface="Arial" pitchFamily="34" charset="0"/>
                <a:cs typeface="Arial" pitchFamily="34" charset="0"/>
              </a:rPr>
              <a:t>Individual accomplishments via performance objectives</a:t>
            </a:r>
          </a:p>
        </p:txBody>
      </p:sp>
      <p:sp>
        <p:nvSpPr>
          <p:cNvPr id="50182" name="Title 1"/>
          <p:cNvSpPr>
            <a:spLocks noGrp="1"/>
          </p:cNvSpPr>
          <p:nvPr>
            <p:ph type="title"/>
          </p:nvPr>
        </p:nvSpPr>
        <p:spPr/>
        <p:txBody>
          <a:bodyPr/>
          <a:lstStyle/>
          <a:p>
            <a:pPr eaLnBrk="1" hangingPunct="1"/>
            <a:r>
              <a:rPr lang="en-US" dirty="0" smtClean="0"/>
              <a:t>DCIPS Performance-Based Compensation Program</a:t>
            </a:r>
          </a:p>
        </p:txBody>
      </p:sp>
      <p:sp>
        <p:nvSpPr>
          <p:cNvPr id="9" name="Date Placeholder 8"/>
          <p:cNvSpPr>
            <a:spLocks noGrp="1"/>
          </p:cNvSpPr>
          <p:nvPr>
            <p:ph type="dt" sz="half" idx="10"/>
          </p:nvPr>
        </p:nvSpPr>
        <p:spPr/>
        <p:txBody>
          <a:bodyPr/>
          <a:lstStyle/>
          <a:p>
            <a:pPr>
              <a:defRPr/>
            </a:pPr>
            <a:r>
              <a:rPr lang="en-US" dirty="0" smtClean="0"/>
              <a:t>Updated  </a:t>
            </a:r>
            <a:r>
              <a:rPr lang="en-US" dirty="0" smtClean="0"/>
              <a:t>Oct 2022</a:t>
            </a:r>
            <a:endParaRPr lang="en-US"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Title 5"/>
          <p:cNvSpPr>
            <a:spLocks noGrp="1"/>
          </p:cNvSpPr>
          <p:nvPr>
            <p:ph type="title"/>
          </p:nvPr>
        </p:nvSpPr>
        <p:spPr/>
        <p:txBody>
          <a:bodyPr/>
          <a:lstStyle/>
          <a:p>
            <a:pPr eaLnBrk="1" hangingPunct="1"/>
            <a:r>
              <a:rPr lang="en-US" dirty="0" smtClean="0"/>
              <a:t>Types of Performance-</a:t>
            </a:r>
            <a:br>
              <a:rPr lang="en-US" dirty="0" smtClean="0"/>
            </a:br>
            <a:r>
              <a:rPr lang="en-US" dirty="0" smtClean="0"/>
              <a:t>Based Awards</a:t>
            </a:r>
            <a:endParaRPr lang="en-US" sz="1800" dirty="0" smtClean="0"/>
          </a:p>
        </p:txBody>
      </p:sp>
      <p:sp>
        <p:nvSpPr>
          <p:cNvPr id="7" name="Content Placeholder 6"/>
          <p:cNvSpPr>
            <a:spLocks noGrp="1"/>
          </p:cNvSpPr>
          <p:nvPr>
            <p:ph idx="1"/>
          </p:nvPr>
        </p:nvSpPr>
        <p:spPr>
          <a:xfrm>
            <a:off x="457200" y="1600200"/>
            <a:ext cx="8229600" cy="5105400"/>
          </a:xfrm>
        </p:spPr>
        <p:txBody>
          <a:bodyPr rtlCol="0">
            <a:normAutofit fontScale="55000" lnSpcReduction="20000"/>
          </a:bodyPr>
          <a:lstStyle/>
          <a:p>
            <a:pPr marL="342900" lvl="1" indent="0" eaLnBrk="1" fontAlgn="auto" hangingPunct="1">
              <a:spcAft>
                <a:spcPts val="0"/>
              </a:spcAft>
              <a:buFont typeface="Wingdings" pitchFamily="2" charset="2"/>
              <a:buNone/>
              <a:defRPr/>
            </a:pPr>
            <a:r>
              <a:rPr lang="en-US" sz="2400" dirty="0" smtClean="0"/>
              <a:t> </a:t>
            </a:r>
            <a:endParaRPr lang="en-US" sz="2400" dirty="0" smtClean="0"/>
          </a:p>
          <a:p>
            <a:pPr eaLnBrk="1" fontAlgn="auto" hangingPunct="1">
              <a:spcAft>
                <a:spcPts val="0"/>
              </a:spcAft>
              <a:defRPr/>
            </a:pPr>
            <a:r>
              <a:rPr lang="en-US" sz="2900" b="1" dirty="0" smtClean="0"/>
              <a:t>DCIPS Quality Increase (DQI):</a:t>
            </a:r>
          </a:p>
          <a:p>
            <a:pPr marL="342900" lvl="1" indent="0" eaLnBrk="1" fontAlgn="auto" hangingPunct="1">
              <a:spcAft>
                <a:spcPts val="0"/>
              </a:spcAft>
              <a:buNone/>
              <a:defRPr/>
            </a:pPr>
            <a:r>
              <a:rPr lang="en-US" sz="2500" dirty="0" smtClean="0"/>
              <a:t>A DQI is considered a performance-based award and provides a salary increase equal to the value of one GG step increase at the employee’s grade level.  DQIs may be awarded to an employee whose performance evaluation of record identify them as top performers for the current rating period by being in a percentage of top ratings for the Command.  ACOMs, DRUs, ASCCs, and the AASA have the option to select a percentage from 1% - 10%.</a:t>
            </a:r>
          </a:p>
          <a:p>
            <a:pPr marL="342900" lvl="1" indent="0" eaLnBrk="1" fontAlgn="auto" hangingPunct="1">
              <a:spcAft>
                <a:spcPts val="0"/>
              </a:spcAft>
              <a:buNone/>
              <a:defRPr/>
            </a:pPr>
            <a:endParaRPr lang="en-US" sz="2400" dirty="0" smtClean="0"/>
          </a:p>
          <a:p>
            <a:pPr eaLnBrk="1" fontAlgn="auto" hangingPunct="1">
              <a:spcAft>
                <a:spcPts val="0"/>
              </a:spcAft>
              <a:defRPr/>
            </a:pPr>
            <a:r>
              <a:rPr lang="en-US" sz="2900" b="1" dirty="0" smtClean="0"/>
              <a:t>DCIPS Sustained Quality Increase (DCIPS SQI):</a:t>
            </a:r>
          </a:p>
          <a:p>
            <a:pPr marL="342900" lvl="1" indent="0" eaLnBrk="1" fontAlgn="auto" hangingPunct="1">
              <a:spcAft>
                <a:spcPts val="0"/>
              </a:spcAft>
              <a:buNone/>
              <a:defRPr/>
            </a:pPr>
            <a:r>
              <a:rPr lang="en-US" sz="2500" dirty="0" smtClean="0"/>
              <a:t>A DCIPS SQI provides the highest base-pay increase monetary award available to employees of under the DCIPS graded structure. The DCIPS SQI is a sustained performance award reserved to recognize truly exemplary sustained performance. The award consists of a base-pay increase monetary award in the form of an increase in an employee’s pay of two steps at their current grade. Commander’s of the ACOMs, DRUs, ASCCs, and the AASA may choose from employees whose performance evaluations of record identify them as top performers by being in a percentage of top scores for the Command, which shall not exceed 10 percent for a base-pay increase monetary award for 3 consecutive years, the current and two preceding performance evaluation cycles. Employees to be awarded an SQI must have been under the DCIPS Performance Management system and in the same DCIPS grade for the last 3 years. An employee may not receive more than one SQI during any 3-year period.</a:t>
            </a:r>
            <a:r>
              <a:rPr lang="en-US" sz="2000" dirty="0" smtClean="0"/>
              <a:t/>
            </a:r>
            <a:br>
              <a:rPr lang="en-US" sz="2000" dirty="0" smtClean="0"/>
            </a:br>
            <a:r>
              <a:rPr lang="en-US" sz="2000" dirty="0" smtClean="0"/>
              <a:t> </a:t>
            </a:r>
            <a:r>
              <a:rPr lang="en-US" sz="2400" dirty="0" smtClean="0"/>
              <a:t/>
            </a:r>
            <a:br>
              <a:rPr lang="en-US" sz="2400" dirty="0" smtClean="0"/>
            </a:br>
            <a:endParaRPr lang="en-US" sz="2400" dirty="0"/>
          </a:p>
        </p:txBody>
      </p:sp>
      <p:sp>
        <p:nvSpPr>
          <p:cNvPr id="6" name="Date Placeholder 5"/>
          <p:cNvSpPr>
            <a:spLocks noGrp="1"/>
          </p:cNvSpPr>
          <p:nvPr>
            <p:ph type="dt" sz="half" idx="10"/>
          </p:nvPr>
        </p:nvSpPr>
        <p:spPr/>
        <p:txBody>
          <a:bodyPr/>
          <a:lstStyle/>
          <a:p>
            <a:pPr>
              <a:defRPr/>
            </a:pPr>
            <a:r>
              <a:rPr lang="en-US" dirty="0" smtClean="0"/>
              <a:t>Updated  </a:t>
            </a:r>
            <a:r>
              <a:rPr lang="en-US" dirty="0" smtClean="0"/>
              <a:t>Oct 2022</a:t>
            </a:r>
            <a:endParaRPr lang="en-US"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Title 1"/>
          <p:cNvSpPr>
            <a:spLocks noGrp="1"/>
          </p:cNvSpPr>
          <p:nvPr>
            <p:ph type="title"/>
          </p:nvPr>
        </p:nvSpPr>
        <p:spPr/>
        <p:txBody>
          <a:bodyPr/>
          <a:lstStyle/>
          <a:p>
            <a:pPr eaLnBrk="1" hangingPunct="1"/>
            <a:r>
              <a:rPr lang="en-US" dirty="0" smtClean="0"/>
              <a:t>Eligibility for Performance-Based Awards	</a:t>
            </a:r>
          </a:p>
        </p:txBody>
      </p:sp>
      <p:sp>
        <p:nvSpPr>
          <p:cNvPr id="12291" name="Content Placeholder 2"/>
          <p:cNvSpPr>
            <a:spLocks noGrp="1"/>
          </p:cNvSpPr>
          <p:nvPr>
            <p:ph idx="1"/>
          </p:nvPr>
        </p:nvSpPr>
        <p:spPr>
          <a:xfrm>
            <a:off x="457200" y="1977639"/>
            <a:ext cx="8229600" cy="5181600"/>
          </a:xfrm>
        </p:spPr>
        <p:txBody>
          <a:bodyPr rtlCol="0">
            <a:noAutofit/>
          </a:bodyPr>
          <a:lstStyle/>
          <a:p>
            <a:pPr marL="463550" indent="0" eaLnBrk="1" fontAlgn="auto" hangingPunct="1">
              <a:spcBef>
                <a:spcPts val="300"/>
              </a:spcBef>
              <a:spcAft>
                <a:spcPts val="300"/>
              </a:spcAft>
              <a:buFont typeface="Wingdings" pitchFamily="2" charset="2"/>
              <a:buNone/>
              <a:defRPr/>
            </a:pPr>
            <a:r>
              <a:rPr lang="en-US" sz="2400" dirty="0" smtClean="0"/>
              <a:t>Those </a:t>
            </a:r>
            <a:r>
              <a:rPr lang="en-US" sz="2400" dirty="0" smtClean="0"/>
              <a:t>eligible for DQIs/SQIs must be in a percentage of top scores within their Pay Pools NTE 10%</a:t>
            </a:r>
          </a:p>
          <a:p>
            <a:pPr marL="463550" indent="0" eaLnBrk="1" fontAlgn="auto" hangingPunct="1">
              <a:spcBef>
                <a:spcPts val="600"/>
              </a:spcBef>
              <a:spcAft>
                <a:spcPts val="600"/>
              </a:spcAft>
              <a:buNone/>
              <a:defRPr/>
            </a:pPr>
            <a:r>
              <a:rPr lang="en-US" sz="2400" dirty="0" smtClean="0"/>
              <a:t>Employees </a:t>
            </a:r>
            <a:r>
              <a:rPr lang="en-US" sz="2400" dirty="0" smtClean="0"/>
              <a:t>rated as unacceptable or minimally successful are not eligible for a </a:t>
            </a:r>
            <a:r>
              <a:rPr lang="en-US" sz="2400" dirty="0"/>
              <a:t>base-pay increase monetary award </a:t>
            </a:r>
            <a:endParaRPr lang="en-US" sz="1800" i="1" dirty="0" smtClean="0"/>
          </a:p>
        </p:txBody>
      </p:sp>
      <p:sp>
        <p:nvSpPr>
          <p:cNvPr id="5" name="&quot;No&quot; Symbol 4"/>
          <p:cNvSpPr/>
          <p:nvPr/>
        </p:nvSpPr>
        <p:spPr>
          <a:xfrm>
            <a:off x="419411" y="2867344"/>
            <a:ext cx="457200" cy="457200"/>
          </a:xfrm>
          <a:prstGeom prst="noSmoking">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srgbClr val="C0504D">
                  <a:lumMod val="75000"/>
                </a:srgbClr>
              </a:solidFill>
            </a:endParaRPr>
          </a:p>
        </p:txBody>
      </p:sp>
      <p:pic>
        <p:nvPicPr>
          <p:cNvPr id="52230" name="Picture 2" descr="C:\Users\kgiscombe\Pictures\Microsoft Clip Organizer\j0441310.png"/>
          <p:cNvPicPr>
            <a:picLocks noChangeAspect="1" noChangeArrowheads="1"/>
          </p:cNvPicPr>
          <p:nvPr/>
        </p:nvPicPr>
        <p:blipFill>
          <a:blip r:embed="rId3" cstate="print"/>
          <a:srcRect/>
          <a:stretch>
            <a:fillRect/>
          </a:stretch>
        </p:blipFill>
        <p:spPr bwMode="auto">
          <a:xfrm>
            <a:off x="373373" y="1976949"/>
            <a:ext cx="549275" cy="549275"/>
          </a:xfrm>
          <a:prstGeom prst="rect">
            <a:avLst/>
          </a:prstGeom>
          <a:noFill/>
          <a:ln w="9525">
            <a:noFill/>
            <a:miter lim="800000"/>
            <a:headEnd/>
            <a:tailEnd/>
          </a:ln>
        </p:spPr>
      </p:pic>
      <p:sp>
        <p:nvSpPr>
          <p:cNvPr id="10" name="Date Placeholder 9"/>
          <p:cNvSpPr>
            <a:spLocks noGrp="1"/>
          </p:cNvSpPr>
          <p:nvPr>
            <p:ph type="dt" sz="half" idx="10"/>
          </p:nvPr>
        </p:nvSpPr>
        <p:spPr/>
        <p:txBody>
          <a:bodyPr/>
          <a:lstStyle/>
          <a:p>
            <a:pPr>
              <a:defRPr/>
            </a:pPr>
            <a:r>
              <a:rPr lang="en-US" dirty="0" smtClean="0"/>
              <a:t>Updated  </a:t>
            </a:r>
            <a:r>
              <a:rPr lang="en-US" dirty="0" smtClean="0"/>
              <a:t>October 2022</a:t>
            </a:r>
            <a:endParaRPr lang="en-US"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1752600" y="106136"/>
            <a:ext cx="5486400" cy="1143000"/>
          </a:xfrm>
        </p:spPr>
        <p:txBody>
          <a:bodyPr/>
          <a:lstStyle/>
          <a:p>
            <a:pPr algn="ctr" eaLnBrk="1" hangingPunct="1">
              <a:defRPr/>
            </a:pPr>
            <a:r>
              <a:rPr lang="en-US" kern="1200" dirty="0" smtClean="0">
                <a:solidFill>
                  <a:schemeClr val="tx1"/>
                </a:solidFill>
                <a:latin typeface="Arial" pitchFamily="34" charset="0"/>
                <a:cs typeface="Arial" pitchFamily="34" charset="0"/>
              </a:rPr>
              <a:t>Performance Based Compensation Program Command Preparation Steps</a:t>
            </a:r>
            <a:endParaRPr lang="en-US" kern="1200" dirty="0">
              <a:solidFill>
                <a:schemeClr val="tx1"/>
              </a:solidFill>
              <a:latin typeface="Arial" pitchFamily="34" charset="0"/>
              <a:cs typeface="Arial" pitchFamily="34" charset="0"/>
            </a:endParaRPr>
          </a:p>
        </p:txBody>
      </p:sp>
      <p:sp>
        <p:nvSpPr>
          <p:cNvPr id="8" name="Rectangle 7"/>
          <p:cNvSpPr/>
          <p:nvPr/>
        </p:nvSpPr>
        <p:spPr>
          <a:xfrm>
            <a:off x="2047875" y="2397125"/>
            <a:ext cx="5029200" cy="639763"/>
          </a:xfrm>
          <a:prstGeom prst="rect">
            <a:avLst/>
          </a:prstGeom>
        </p:spPr>
        <p:style>
          <a:lnRef idx="1">
            <a:schemeClr val="accent2"/>
          </a:lnRef>
          <a:fillRef idx="3">
            <a:schemeClr val="accent2"/>
          </a:fillRef>
          <a:effectRef idx="2">
            <a:schemeClr val="accent2"/>
          </a:effectRef>
          <a:fontRef idx="minor">
            <a:schemeClr val="lt1"/>
          </a:fontRef>
        </p:style>
        <p:txBody>
          <a:bodyPr anchor="ctr"/>
          <a:lstStyle/>
          <a:p>
            <a:pPr algn="ctr">
              <a:defRPr/>
            </a:pPr>
            <a:r>
              <a:rPr lang="en-US" sz="2000" b="1" dirty="0">
                <a:solidFill>
                  <a:srgbClr val="FFFFFF">
                    <a:lumMod val="95000"/>
                  </a:srgbClr>
                </a:solidFill>
                <a:cs typeface="Arial" pitchFamily="34" charset="0"/>
              </a:rPr>
              <a:t>Create </a:t>
            </a:r>
            <a:r>
              <a:rPr lang="en-US" sz="2000" b="1" dirty="0" smtClean="0">
                <a:solidFill>
                  <a:srgbClr val="FFFFFF">
                    <a:lumMod val="95000"/>
                  </a:srgbClr>
                </a:solidFill>
                <a:cs typeface="Arial" pitchFamily="34" charset="0"/>
              </a:rPr>
              <a:t>Pay Pools/Assign Pay Pool ID’s</a:t>
            </a:r>
            <a:endParaRPr lang="en-US" sz="2000" b="1" dirty="0">
              <a:solidFill>
                <a:srgbClr val="FFFFFF">
                  <a:lumMod val="95000"/>
                </a:srgbClr>
              </a:solidFill>
              <a:cs typeface="Arial" pitchFamily="34" charset="0"/>
            </a:endParaRPr>
          </a:p>
        </p:txBody>
      </p:sp>
      <p:sp>
        <p:nvSpPr>
          <p:cNvPr id="9" name="Rectangle 8"/>
          <p:cNvSpPr/>
          <p:nvPr/>
        </p:nvSpPr>
        <p:spPr>
          <a:xfrm>
            <a:off x="1371600" y="3352800"/>
            <a:ext cx="6400800" cy="1552575"/>
          </a:xfrm>
          <a:prstGeom prst="rect">
            <a:avLst/>
          </a:prstGeom>
        </p:spPr>
        <p:style>
          <a:lnRef idx="1">
            <a:schemeClr val="accent2"/>
          </a:lnRef>
          <a:fillRef idx="3">
            <a:schemeClr val="accent2"/>
          </a:fillRef>
          <a:effectRef idx="2">
            <a:schemeClr val="accent2"/>
          </a:effectRef>
          <a:fontRef idx="minor">
            <a:schemeClr val="lt1"/>
          </a:fontRef>
        </p:style>
        <p:txBody>
          <a:bodyPr anchor="ctr"/>
          <a:lstStyle/>
          <a:p>
            <a:pPr algn="ctr">
              <a:defRPr/>
            </a:pPr>
            <a:r>
              <a:rPr lang="en-US" sz="2800" b="1" dirty="0">
                <a:solidFill>
                  <a:srgbClr val="FFFFFF">
                    <a:lumMod val="95000"/>
                  </a:srgbClr>
                </a:solidFill>
                <a:cs typeface="Arial" pitchFamily="34" charset="0"/>
              </a:rPr>
              <a:t>Designate </a:t>
            </a:r>
            <a:r>
              <a:rPr lang="en-US" sz="2800" b="1" dirty="0" smtClean="0">
                <a:solidFill>
                  <a:srgbClr val="FFFFFF">
                    <a:lumMod val="95000"/>
                  </a:srgbClr>
                </a:solidFill>
                <a:cs typeface="Arial" pitchFamily="34" charset="0"/>
              </a:rPr>
              <a:t>Pay Pool Managers/</a:t>
            </a:r>
          </a:p>
          <a:p>
            <a:pPr algn="ctr">
              <a:defRPr/>
            </a:pPr>
            <a:r>
              <a:rPr lang="en-US" sz="2800" b="1" dirty="0" smtClean="0">
                <a:solidFill>
                  <a:srgbClr val="FFFFFF">
                    <a:lumMod val="95000"/>
                  </a:srgbClr>
                </a:solidFill>
                <a:cs typeface="Arial" pitchFamily="34" charset="0"/>
              </a:rPr>
              <a:t>Pay Pool Members</a:t>
            </a:r>
            <a:endParaRPr lang="en-US" sz="2800" b="1" dirty="0">
              <a:solidFill>
                <a:srgbClr val="FFFFFF">
                  <a:lumMod val="95000"/>
                </a:srgbClr>
              </a:solidFill>
              <a:cs typeface="Arial" pitchFamily="34" charset="0"/>
            </a:endParaRPr>
          </a:p>
        </p:txBody>
      </p:sp>
      <p:sp>
        <p:nvSpPr>
          <p:cNvPr id="10" name="Rectangle 9"/>
          <p:cNvSpPr/>
          <p:nvPr/>
        </p:nvSpPr>
        <p:spPr>
          <a:xfrm>
            <a:off x="2057400" y="5172075"/>
            <a:ext cx="5029200" cy="639763"/>
          </a:xfrm>
          <a:prstGeom prst="rect">
            <a:avLst/>
          </a:prstGeom>
        </p:spPr>
        <p:style>
          <a:lnRef idx="1">
            <a:schemeClr val="accent2"/>
          </a:lnRef>
          <a:fillRef idx="3">
            <a:schemeClr val="accent2"/>
          </a:fillRef>
          <a:effectRef idx="2">
            <a:schemeClr val="accent2"/>
          </a:effectRef>
          <a:fontRef idx="minor">
            <a:schemeClr val="lt1"/>
          </a:fontRef>
        </p:style>
        <p:txBody>
          <a:bodyPr anchor="ctr"/>
          <a:lstStyle/>
          <a:p>
            <a:pPr algn="ctr">
              <a:defRPr/>
            </a:pPr>
            <a:r>
              <a:rPr lang="en-US" sz="2000" b="1" dirty="0">
                <a:solidFill>
                  <a:srgbClr val="FFFFFF">
                    <a:lumMod val="95000"/>
                  </a:srgbClr>
                </a:solidFill>
                <a:cs typeface="Arial" pitchFamily="34" charset="0"/>
              </a:rPr>
              <a:t>Establish Business Rules </a:t>
            </a:r>
          </a:p>
        </p:txBody>
      </p:sp>
      <p:sp>
        <p:nvSpPr>
          <p:cNvPr id="11" name="Rectangle 10"/>
          <p:cNvSpPr/>
          <p:nvPr/>
        </p:nvSpPr>
        <p:spPr>
          <a:xfrm>
            <a:off x="2057400" y="1447800"/>
            <a:ext cx="5029200" cy="639763"/>
          </a:xfrm>
          <a:prstGeom prst="rect">
            <a:avLst/>
          </a:prstGeom>
        </p:spPr>
        <p:style>
          <a:lnRef idx="1">
            <a:schemeClr val="accent2"/>
          </a:lnRef>
          <a:fillRef idx="3">
            <a:schemeClr val="accent2"/>
          </a:fillRef>
          <a:effectRef idx="2">
            <a:schemeClr val="accent2"/>
          </a:effectRef>
          <a:fontRef idx="minor">
            <a:schemeClr val="lt1"/>
          </a:fontRef>
        </p:style>
        <p:txBody>
          <a:bodyPr anchor="ctr"/>
          <a:lstStyle/>
          <a:p>
            <a:pPr algn="ctr">
              <a:defRPr/>
            </a:pPr>
            <a:r>
              <a:rPr lang="en-US" sz="2000" b="1" dirty="0">
                <a:solidFill>
                  <a:srgbClr val="FFFFFF">
                    <a:lumMod val="95000"/>
                  </a:srgbClr>
                </a:solidFill>
                <a:cs typeface="Arial" pitchFamily="34" charset="0"/>
              </a:rPr>
              <a:t>Assign </a:t>
            </a:r>
            <a:r>
              <a:rPr lang="en-US" sz="2000" b="1" dirty="0" smtClean="0">
                <a:solidFill>
                  <a:srgbClr val="FFFFFF">
                    <a:lumMod val="95000"/>
                  </a:srgbClr>
                </a:solidFill>
                <a:cs typeface="Arial" pitchFamily="34" charset="0"/>
              </a:rPr>
              <a:t>Pay Pool Data </a:t>
            </a:r>
            <a:r>
              <a:rPr lang="en-US" sz="2000" b="1" dirty="0">
                <a:solidFill>
                  <a:srgbClr val="FFFFFF">
                    <a:lumMod val="95000"/>
                  </a:srgbClr>
                </a:solidFill>
                <a:cs typeface="Arial" pitchFamily="34" charset="0"/>
              </a:rPr>
              <a:t>Administrators</a:t>
            </a:r>
          </a:p>
        </p:txBody>
      </p:sp>
      <p:sp>
        <p:nvSpPr>
          <p:cNvPr id="12" name="Rectangle 11"/>
          <p:cNvSpPr/>
          <p:nvPr/>
        </p:nvSpPr>
        <p:spPr>
          <a:xfrm>
            <a:off x="2057400" y="6142038"/>
            <a:ext cx="5029200" cy="639762"/>
          </a:xfrm>
          <a:prstGeom prst="rect">
            <a:avLst/>
          </a:prstGeom>
        </p:spPr>
        <p:style>
          <a:lnRef idx="1">
            <a:schemeClr val="accent2"/>
          </a:lnRef>
          <a:fillRef idx="3">
            <a:schemeClr val="accent2"/>
          </a:fillRef>
          <a:effectRef idx="2">
            <a:schemeClr val="accent2"/>
          </a:effectRef>
          <a:fontRef idx="minor">
            <a:schemeClr val="lt1"/>
          </a:fontRef>
        </p:style>
        <p:txBody>
          <a:bodyPr anchor="ctr"/>
          <a:lstStyle/>
          <a:p>
            <a:pPr algn="ctr">
              <a:defRPr/>
            </a:pPr>
            <a:r>
              <a:rPr lang="en-US" sz="2000" b="1" dirty="0">
                <a:solidFill>
                  <a:srgbClr val="FFFFFF">
                    <a:lumMod val="95000"/>
                  </a:srgbClr>
                </a:solidFill>
                <a:cs typeface="Arial" pitchFamily="34" charset="0"/>
              </a:rPr>
              <a:t>Establish </a:t>
            </a:r>
            <a:r>
              <a:rPr lang="en-US" sz="2000" b="1" dirty="0" smtClean="0">
                <a:solidFill>
                  <a:srgbClr val="FFFFFF">
                    <a:lumMod val="95000"/>
                  </a:srgbClr>
                </a:solidFill>
                <a:cs typeface="Arial" pitchFamily="34" charset="0"/>
              </a:rPr>
              <a:t>Pay Pool </a:t>
            </a:r>
            <a:r>
              <a:rPr lang="en-US" sz="2000" b="1" dirty="0">
                <a:solidFill>
                  <a:srgbClr val="FFFFFF">
                    <a:lumMod val="95000"/>
                  </a:srgbClr>
                </a:solidFill>
                <a:cs typeface="Arial" pitchFamily="34" charset="0"/>
              </a:rPr>
              <a:t>Budget</a:t>
            </a:r>
          </a:p>
        </p:txBody>
      </p:sp>
      <p:sp>
        <p:nvSpPr>
          <p:cNvPr id="13" name="Isosceles Triangle 12"/>
          <p:cNvSpPr/>
          <p:nvPr/>
        </p:nvSpPr>
        <p:spPr bwMode="auto">
          <a:xfrm rot="10800000">
            <a:off x="2162175" y="2095500"/>
            <a:ext cx="4800600" cy="304800"/>
          </a:xfrm>
          <a:prstGeom prst="triangle">
            <a:avLst/>
          </a:prstGeom>
          <a:solidFill>
            <a:schemeClr val="accent2"/>
          </a:solidFill>
          <a:ln w="9525" cap="flat" cmpd="sng" algn="ctr">
            <a:solidFill>
              <a:schemeClr val="tx1"/>
            </a:solidFill>
            <a:prstDash val="solid"/>
            <a:round/>
            <a:headEnd type="none" w="med" len="med"/>
            <a:tailEnd type="none" w="med" len="med"/>
          </a:ln>
          <a:effectLst>
            <a:innerShdw blurRad="63500" dist="50800" dir="16200000">
              <a:prstClr val="black">
                <a:alpha val="50000"/>
              </a:prstClr>
            </a:innerShdw>
          </a:effectLst>
          <a:scene3d>
            <a:camera prst="perspectiveAbove"/>
            <a:lightRig rig="threePt" dir="t">
              <a:rot lat="0" lon="0" rev="0"/>
            </a:lightRig>
          </a:scene3d>
          <a:sp3d>
            <a:bevelT w="107950" h="6350"/>
            <a:bevelB w="0" h="0"/>
          </a:sp3d>
        </p:spPr>
        <p:txBody>
          <a:bodyPr>
            <a:flatTx/>
          </a:bodyPr>
          <a:lstStyle/>
          <a:p>
            <a:pPr algn="ctr">
              <a:defRPr/>
            </a:pPr>
            <a:endParaRPr lang="en-US" dirty="0">
              <a:solidFill>
                <a:srgbClr val="000000"/>
              </a:solidFill>
              <a:latin typeface="+mn-lt"/>
              <a:cs typeface="+mn-cs"/>
            </a:endParaRPr>
          </a:p>
        </p:txBody>
      </p:sp>
      <p:sp>
        <p:nvSpPr>
          <p:cNvPr id="14" name="Isosceles Triangle 13"/>
          <p:cNvSpPr/>
          <p:nvPr/>
        </p:nvSpPr>
        <p:spPr bwMode="auto">
          <a:xfrm rot="10800000">
            <a:off x="2171700" y="3048000"/>
            <a:ext cx="4800600" cy="304800"/>
          </a:xfrm>
          <a:prstGeom prst="triangle">
            <a:avLst/>
          </a:prstGeom>
          <a:solidFill>
            <a:schemeClr val="accent2"/>
          </a:solidFill>
          <a:ln w="9525" cap="flat" cmpd="sng" algn="ctr">
            <a:solidFill>
              <a:schemeClr val="tx1"/>
            </a:solidFill>
            <a:prstDash val="solid"/>
            <a:round/>
            <a:headEnd type="none" w="med" len="med"/>
            <a:tailEnd type="none" w="med" len="med"/>
          </a:ln>
          <a:effectLst>
            <a:innerShdw blurRad="63500" dist="50800" dir="16200000">
              <a:prstClr val="black">
                <a:alpha val="50000"/>
              </a:prstClr>
            </a:innerShdw>
          </a:effectLst>
          <a:scene3d>
            <a:camera prst="perspectiveAbove"/>
            <a:lightRig rig="threePt" dir="t">
              <a:rot lat="0" lon="0" rev="0"/>
            </a:lightRig>
          </a:scene3d>
          <a:sp3d>
            <a:bevelT w="107950" h="6350"/>
            <a:bevelB w="0" h="0"/>
          </a:sp3d>
        </p:spPr>
        <p:txBody>
          <a:bodyPr>
            <a:flatTx/>
          </a:bodyPr>
          <a:lstStyle/>
          <a:p>
            <a:pPr algn="ctr">
              <a:defRPr/>
            </a:pPr>
            <a:endParaRPr lang="en-US" dirty="0">
              <a:solidFill>
                <a:srgbClr val="000000"/>
              </a:solidFill>
              <a:latin typeface="+mn-lt"/>
              <a:cs typeface="+mn-cs"/>
            </a:endParaRPr>
          </a:p>
        </p:txBody>
      </p:sp>
      <p:sp>
        <p:nvSpPr>
          <p:cNvPr id="15" name="Isosceles Triangle 14"/>
          <p:cNvSpPr/>
          <p:nvPr/>
        </p:nvSpPr>
        <p:spPr bwMode="auto">
          <a:xfrm rot="10800000">
            <a:off x="1524000" y="4925566"/>
            <a:ext cx="6096000" cy="228601"/>
          </a:xfrm>
          <a:prstGeom prst="triangle">
            <a:avLst/>
          </a:prstGeom>
          <a:solidFill>
            <a:schemeClr val="accent2"/>
          </a:solidFill>
          <a:ln w="9525" cap="flat" cmpd="sng" algn="ctr">
            <a:solidFill>
              <a:schemeClr val="tx1"/>
            </a:solidFill>
            <a:prstDash val="solid"/>
            <a:round/>
            <a:headEnd type="none" w="med" len="med"/>
            <a:tailEnd type="none" w="med" len="med"/>
          </a:ln>
          <a:effectLst>
            <a:innerShdw blurRad="63500" dist="50800" dir="16200000">
              <a:prstClr val="black">
                <a:alpha val="50000"/>
              </a:prstClr>
            </a:innerShdw>
          </a:effectLst>
          <a:scene3d>
            <a:camera prst="perspectiveAbove"/>
            <a:lightRig rig="threePt" dir="t">
              <a:rot lat="0" lon="0" rev="0"/>
            </a:lightRig>
          </a:scene3d>
          <a:sp3d>
            <a:bevelT w="107950" h="6350"/>
            <a:bevelB w="0" h="0"/>
          </a:sp3d>
        </p:spPr>
        <p:txBody>
          <a:bodyPr>
            <a:flatTx/>
          </a:bodyPr>
          <a:lstStyle/>
          <a:p>
            <a:pPr algn="ctr">
              <a:defRPr/>
            </a:pPr>
            <a:endParaRPr lang="en-US" dirty="0">
              <a:solidFill>
                <a:srgbClr val="000000"/>
              </a:solidFill>
              <a:latin typeface="+mn-lt"/>
              <a:cs typeface="+mn-cs"/>
            </a:endParaRPr>
          </a:p>
        </p:txBody>
      </p:sp>
      <p:sp>
        <p:nvSpPr>
          <p:cNvPr id="16" name="Isosceles Triangle 15"/>
          <p:cNvSpPr/>
          <p:nvPr/>
        </p:nvSpPr>
        <p:spPr bwMode="auto">
          <a:xfrm rot="10800000">
            <a:off x="2171701" y="5829300"/>
            <a:ext cx="4800600" cy="304800"/>
          </a:xfrm>
          <a:prstGeom prst="triangle">
            <a:avLst/>
          </a:prstGeom>
          <a:solidFill>
            <a:schemeClr val="accent2"/>
          </a:solidFill>
          <a:ln w="9525" cap="flat" cmpd="sng" algn="ctr">
            <a:solidFill>
              <a:schemeClr val="tx1"/>
            </a:solidFill>
            <a:prstDash val="solid"/>
            <a:round/>
            <a:headEnd type="none" w="med" len="med"/>
            <a:tailEnd type="none" w="med" len="med"/>
          </a:ln>
          <a:effectLst>
            <a:innerShdw blurRad="63500" dist="50800" dir="16200000">
              <a:prstClr val="black">
                <a:alpha val="50000"/>
              </a:prstClr>
            </a:innerShdw>
          </a:effectLst>
          <a:scene3d>
            <a:camera prst="perspectiveAbove"/>
            <a:lightRig rig="threePt" dir="t">
              <a:rot lat="0" lon="0" rev="0"/>
            </a:lightRig>
          </a:scene3d>
          <a:sp3d>
            <a:bevelT w="107950" h="6350"/>
            <a:bevelB w="0" h="0"/>
          </a:sp3d>
        </p:spPr>
        <p:txBody>
          <a:bodyPr>
            <a:flatTx/>
          </a:bodyPr>
          <a:lstStyle/>
          <a:p>
            <a:pPr algn="ctr">
              <a:defRPr/>
            </a:pPr>
            <a:endParaRPr lang="en-US" dirty="0">
              <a:solidFill>
                <a:srgbClr val="000000"/>
              </a:solidFill>
              <a:latin typeface="+mn-lt"/>
              <a:cs typeface="+mn-cs"/>
            </a:endParaRPr>
          </a:p>
        </p:txBody>
      </p:sp>
      <p:sp>
        <p:nvSpPr>
          <p:cNvPr id="18" name="Date Placeholder 17"/>
          <p:cNvSpPr>
            <a:spLocks noGrp="1"/>
          </p:cNvSpPr>
          <p:nvPr>
            <p:ph type="dt" sz="half" idx="10"/>
          </p:nvPr>
        </p:nvSpPr>
        <p:spPr>
          <a:xfrm>
            <a:off x="0" y="6208649"/>
            <a:ext cx="2133600" cy="476250"/>
          </a:xfrm>
        </p:spPr>
        <p:txBody>
          <a:bodyPr/>
          <a:lstStyle/>
          <a:p>
            <a:pPr>
              <a:defRPr/>
            </a:pPr>
            <a:r>
              <a:rPr lang="en-US" dirty="0" smtClean="0"/>
              <a:t>Updated  </a:t>
            </a:r>
            <a:r>
              <a:rPr lang="en-US" dirty="0" smtClean="0"/>
              <a:t>Oct 2022</a:t>
            </a:r>
            <a:endParaRPr lang="en-US" dirty="0"/>
          </a:p>
        </p:txBody>
      </p:sp>
    </p:spTree>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itle 3"/>
          <p:cNvSpPr>
            <a:spLocks noGrp="1"/>
          </p:cNvSpPr>
          <p:nvPr>
            <p:ph type="title"/>
          </p:nvPr>
        </p:nvSpPr>
        <p:spPr>
          <a:xfrm>
            <a:off x="1676400" y="273050"/>
            <a:ext cx="5715000" cy="1022350"/>
          </a:xfrm>
        </p:spPr>
        <p:txBody>
          <a:bodyPr anchor="ctr"/>
          <a:lstStyle/>
          <a:p>
            <a:pPr algn="ctr" eaLnBrk="1" hangingPunct="1">
              <a:defRPr/>
            </a:pPr>
            <a:r>
              <a:rPr lang="en-US" sz="3200" b="0" dirty="0" smtClean="0">
                <a:latin typeface="+mn-lt"/>
              </a:rPr>
              <a:t>Pay Pools</a:t>
            </a:r>
          </a:p>
        </p:txBody>
      </p:sp>
      <p:sp>
        <p:nvSpPr>
          <p:cNvPr id="5" name="Content Placeholder 4"/>
          <p:cNvSpPr>
            <a:spLocks noGrp="1"/>
          </p:cNvSpPr>
          <p:nvPr>
            <p:ph idx="1"/>
          </p:nvPr>
        </p:nvSpPr>
        <p:spPr>
          <a:xfrm>
            <a:off x="533400" y="1567842"/>
            <a:ext cx="8153400" cy="4824412"/>
          </a:xfrm>
        </p:spPr>
        <p:txBody>
          <a:bodyPr rtlCol="0">
            <a:noAutofit/>
          </a:bodyPr>
          <a:lstStyle/>
          <a:p>
            <a:pPr eaLnBrk="1" fontAlgn="auto" hangingPunct="1">
              <a:spcBef>
                <a:spcPts val="300"/>
              </a:spcBef>
              <a:spcAft>
                <a:spcPts val="300"/>
              </a:spcAft>
              <a:defRPr/>
            </a:pPr>
            <a:r>
              <a:rPr lang="en-US" sz="2400" dirty="0" smtClean="0"/>
              <a:t>Pay Pool are an aggregation of employees who work in an Army organization and share pay pool funding for </a:t>
            </a:r>
            <a:r>
              <a:rPr lang="en-US" sz="2400" dirty="0" smtClean="0"/>
              <a:t>DCIPS base-pay increase monetary awards (DQIs/SQIs) </a:t>
            </a:r>
            <a:endParaRPr lang="en-US" sz="2400" dirty="0" smtClean="0"/>
          </a:p>
          <a:p>
            <a:pPr eaLnBrk="1" fontAlgn="auto" hangingPunct="1">
              <a:spcBef>
                <a:spcPts val="300"/>
              </a:spcBef>
              <a:spcAft>
                <a:spcPts val="300"/>
              </a:spcAft>
              <a:defRPr/>
            </a:pPr>
            <a:r>
              <a:rPr lang="en-US" sz="2400" dirty="0" smtClean="0"/>
              <a:t>Pay Pools may be organized as follows: </a:t>
            </a:r>
          </a:p>
          <a:p>
            <a:pPr marL="633413" lvl="1" indent="-292100" eaLnBrk="1" fontAlgn="auto" hangingPunct="1">
              <a:spcBef>
                <a:spcPts val="300"/>
              </a:spcBef>
              <a:spcAft>
                <a:spcPts val="300"/>
              </a:spcAft>
              <a:buFont typeface="Wingdings" pitchFamily="2" charset="2"/>
              <a:buChar char="§"/>
              <a:defRPr/>
            </a:pPr>
            <a:r>
              <a:rPr lang="en-US" sz="2400" dirty="0" smtClean="0"/>
              <a:t>Division, directorate, organizational structure and geographic distribution</a:t>
            </a:r>
          </a:p>
          <a:p>
            <a:pPr marL="633413" lvl="1" indent="-292100" eaLnBrk="1" fontAlgn="auto" hangingPunct="1">
              <a:spcBef>
                <a:spcPts val="300"/>
              </a:spcBef>
              <a:spcAft>
                <a:spcPts val="300"/>
              </a:spcAft>
              <a:buFont typeface="Wingdings" pitchFamily="2" charset="2"/>
              <a:buChar char="§"/>
              <a:defRPr/>
            </a:pPr>
            <a:r>
              <a:rPr lang="en-US" sz="2400" dirty="0" smtClean="0"/>
              <a:t>Number of employees, occupations, work levels, and work categories</a:t>
            </a:r>
          </a:p>
          <a:p>
            <a:pPr marL="633413" lvl="1" indent="-292100" eaLnBrk="1" fontAlgn="auto" hangingPunct="1">
              <a:spcBef>
                <a:spcPts val="300"/>
              </a:spcBef>
              <a:spcAft>
                <a:spcPts val="300"/>
              </a:spcAft>
              <a:buFont typeface="Wingdings" pitchFamily="2" charset="2"/>
              <a:buChar char="§"/>
              <a:defRPr/>
            </a:pPr>
            <a:r>
              <a:rPr lang="en-US" sz="2400" dirty="0" smtClean="0"/>
              <a:t>Chain of Command</a:t>
            </a:r>
          </a:p>
          <a:p>
            <a:pPr marL="4763" indent="0" eaLnBrk="1" fontAlgn="auto" hangingPunct="1">
              <a:spcBef>
                <a:spcPts val="600"/>
              </a:spcBef>
              <a:spcAft>
                <a:spcPts val="600"/>
              </a:spcAft>
              <a:buFont typeface="Arial" pitchFamily="34" charset="0"/>
              <a:buNone/>
              <a:defRPr/>
            </a:pPr>
            <a:r>
              <a:rPr lang="en-US" sz="1800" i="1" dirty="0" smtClean="0"/>
              <a:t>Note</a:t>
            </a:r>
            <a:r>
              <a:rPr lang="en-US" sz="1800" i="1" dirty="0" smtClean="0"/>
              <a:t>: DCIPS Employees can only be assigned to one DCIPS pay pool.</a:t>
            </a:r>
          </a:p>
        </p:txBody>
      </p:sp>
      <p:sp>
        <p:nvSpPr>
          <p:cNvPr id="54277" name="Content Placeholder 4"/>
          <p:cNvSpPr txBox="1">
            <a:spLocks/>
          </p:cNvSpPr>
          <p:nvPr/>
        </p:nvSpPr>
        <p:spPr bwMode="auto">
          <a:xfrm>
            <a:off x="3810000" y="152400"/>
            <a:ext cx="5111750" cy="6126163"/>
          </a:xfrm>
          <a:prstGeom prst="rect">
            <a:avLst/>
          </a:prstGeom>
          <a:noFill/>
          <a:ln w="9525">
            <a:noFill/>
            <a:miter lim="800000"/>
            <a:headEnd/>
            <a:tailEnd/>
          </a:ln>
        </p:spPr>
        <p:txBody>
          <a:bodyPr/>
          <a:lstStyle/>
          <a:p>
            <a:pPr marL="342900" indent="-342900">
              <a:spcBef>
                <a:spcPct val="20000"/>
              </a:spcBef>
            </a:pPr>
            <a:endParaRPr lang="en-US" sz="3200" dirty="0">
              <a:latin typeface="Calibri" pitchFamily="34" charset="0"/>
            </a:endParaRPr>
          </a:p>
        </p:txBody>
      </p:sp>
      <p:sp>
        <p:nvSpPr>
          <p:cNvPr id="7" name="Date Placeholder 6"/>
          <p:cNvSpPr>
            <a:spLocks noGrp="1"/>
          </p:cNvSpPr>
          <p:nvPr>
            <p:ph type="dt" sz="half" idx="10"/>
          </p:nvPr>
        </p:nvSpPr>
        <p:spPr/>
        <p:txBody>
          <a:bodyPr/>
          <a:lstStyle/>
          <a:p>
            <a:pPr>
              <a:defRPr/>
            </a:pPr>
            <a:r>
              <a:rPr lang="en-US" dirty="0" smtClean="0"/>
              <a:t>Updated  </a:t>
            </a:r>
            <a:r>
              <a:rPr lang="en-US" dirty="0" smtClean="0"/>
              <a:t>Oct 2022</a:t>
            </a:r>
            <a:endParaRPr lang="en-US" dirty="0"/>
          </a:p>
        </p:txBody>
      </p:sp>
    </p:spTree>
  </p:cSld>
  <p:clrMapOvr>
    <a:masterClrMapping/>
  </p:clrMapOvr>
  <p:transition/>
  <p:timing>
    <p:tnLst>
      <p:par>
        <p:cTn id="1" dur="indefinite" restart="never" nodeType="tmRoot"/>
      </p:par>
    </p:tnLst>
  </p:timing>
</p:sld>
</file>

<file path=ppt/theme/theme1.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0.xml><?xml version="1.0" encoding="utf-8"?>
<a:theme xmlns:a="http://schemas.openxmlformats.org/drawingml/2006/main" name="7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1.xml><?xml version="1.0" encoding="utf-8"?>
<a:theme xmlns:a="http://schemas.openxmlformats.org/drawingml/2006/main" name="8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2.xml><?xml version="1.0" encoding="utf-8"?>
<a:theme xmlns:a="http://schemas.openxmlformats.org/drawingml/2006/main" name="9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3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1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2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3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4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5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6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documentManagement>
    <PublishingExpirationDate xmlns="http://schemas.microsoft.com/sharepoint/v3" xsi:nil="true"/>
    <PublishingStartDate xmlns="http://schemas.microsoft.com/sharepoint/v3"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71164BC45FF98247854B007C36E6B8AE" ma:contentTypeVersion="1" ma:contentTypeDescription="Create a new document." ma:contentTypeScope="" ma:versionID="5ae2f136fe105d1d75e96642969935b7">
  <xsd:schema xmlns:xsd="http://www.w3.org/2001/XMLSchema" xmlns:xs="http://www.w3.org/2001/XMLSchema" xmlns:p="http://schemas.microsoft.com/office/2006/metadata/properties" xmlns:ns1="http://schemas.microsoft.com/sharepoint/v3" targetNamespace="http://schemas.microsoft.com/office/2006/metadata/properties" ma:root="true" ma:fieldsID="a447206dab0015f8b9f8924535193e8c" ns1:_="">
    <xsd:import namespace="http://schemas.microsoft.com/sharepoint/v3"/>
    <xsd:element name="properties">
      <xsd:complexType>
        <xsd:sequence>
          <xsd:element name="documentManagement">
            <xsd:complexType>
              <xsd:all>
                <xsd:element ref="ns1:PublishingStartDate" minOccurs="0"/>
                <xsd:element ref="ns1:PublishingExpirationDat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8" nillable="true" ma:displayName="Scheduling Start Date" ma:description="" ma:hidden="true" ma:internalName="PublishingStartDate">
      <xsd:simpleType>
        <xsd:restriction base="dms:Unknown"/>
      </xsd:simpleType>
    </xsd:element>
    <xsd:element name="PublishingExpirationDate" ma:index="9" nillable="true" ma:displayName="Scheduling End Date" ma:description="" ma:hidden="true" ma:internalName="PublishingExpirationDat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1FB8EA29-2EEC-48B0-9EC3-8C0CDA6E8C54}">
  <ds:schemaRefs>
    <ds:schemaRef ds:uri="http://purl.org/dc/elements/1.1/"/>
    <ds:schemaRef ds:uri="http://schemas.microsoft.com/office/2006/metadata/properties"/>
    <ds:schemaRef ds:uri="http://schemas.microsoft.com/sharepoint/v3"/>
    <ds:schemaRef ds:uri="http://purl.org/dc/terms/"/>
    <ds:schemaRef ds:uri="http://schemas.openxmlformats.org/package/2006/metadata/core-properties"/>
    <ds:schemaRef ds:uri="http://schemas.microsoft.com/office/2006/documentManagement/types"/>
    <ds:schemaRef ds:uri="http://schemas.microsoft.com/office/infopath/2007/PartnerControls"/>
    <ds:schemaRef ds:uri="http://www.w3.org/XML/1998/namespace"/>
    <ds:schemaRef ds:uri="http://purl.org/dc/dcmitype/"/>
  </ds:schemaRefs>
</ds:datastoreItem>
</file>

<file path=customXml/itemProps2.xml><?xml version="1.0" encoding="utf-8"?>
<ds:datastoreItem xmlns:ds="http://schemas.openxmlformats.org/officeDocument/2006/customXml" ds:itemID="{861EFD06-B478-4D23-A0C6-C12772F7BB0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71E0BB0D-7BA3-491B-AB35-798A0FE9D332}">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17155</TotalTime>
  <Words>5887</Words>
  <Application>Microsoft Office PowerPoint</Application>
  <PresentationFormat>On-screen Show (4:3)</PresentationFormat>
  <Paragraphs>516</Paragraphs>
  <Slides>33</Slides>
  <Notes>33</Notes>
  <HiddenSlides>0</HiddenSlides>
  <MMClips>0</MMClips>
  <ScaleCrop>false</ScaleCrop>
  <HeadingPairs>
    <vt:vector size="6" baseType="variant">
      <vt:variant>
        <vt:lpstr>Fonts Used</vt:lpstr>
      </vt:variant>
      <vt:variant>
        <vt:i4>7</vt:i4>
      </vt:variant>
      <vt:variant>
        <vt:lpstr>Theme</vt:lpstr>
      </vt:variant>
      <vt:variant>
        <vt:i4>12</vt:i4>
      </vt:variant>
      <vt:variant>
        <vt:lpstr>Slide Titles</vt:lpstr>
      </vt:variant>
      <vt:variant>
        <vt:i4>33</vt:i4>
      </vt:variant>
    </vt:vector>
  </HeadingPairs>
  <TitlesOfParts>
    <vt:vector size="52" baseType="lpstr">
      <vt:lpstr>MS PGothic</vt:lpstr>
      <vt:lpstr>Arial</vt:lpstr>
      <vt:lpstr>Arial Black</vt:lpstr>
      <vt:lpstr>Calibri</vt:lpstr>
      <vt:lpstr>Times New Roman</vt:lpstr>
      <vt:lpstr>Wingdings</vt:lpstr>
      <vt:lpstr>Wingdings 2</vt:lpstr>
      <vt:lpstr>Custom Design</vt:lpstr>
      <vt:lpstr>Default Design</vt:lpstr>
      <vt:lpstr>3_Default Design</vt:lpstr>
      <vt:lpstr>1_Custom Design</vt:lpstr>
      <vt:lpstr>2_Custom Design</vt:lpstr>
      <vt:lpstr>3_Custom Design</vt:lpstr>
      <vt:lpstr>4_Custom Design</vt:lpstr>
      <vt:lpstr>5_Custom Design</vt:lpstr>
      <vt:lpstr>6_Custom Design</vt:lpstr>
      <vt:lpstr>7_Custom Design</vt:lpstr>
      <vt:lpstr>8_Custom Design</vt:lpstr>
      <vt:lpstr>9_Custom Design</vt:lpstr>
      <vt:lpstr>Performance-Based Compensation Program Overview</vt:lpstr>
      <vt:lpstr>Purpose</vt:lpstr>
      <vt:lpstr>Performance-Based Compensation Timeline</vt:lpstr>
      <vt:lpstr>Systems and Tools Used in Performance-Based Compensation/Pay Pool Process</vt:lpstr>
      <vt:lpstr>DCIPS Performance-Based Compensation Program</vt:lpstr>
      <vt:lpstr>Types of Performance- Based Awards</vt:lpstr>
      <vt:lpstr>Eligibility for Performance-Based Awards </vt:lpstr>
      <vt:lpstr>Performance Based Compensation Program Command Preparation Steps</vt:lpstr>
      <vt:lpstr>Pay Pools</vt:lpstr>
      <vt:lpstr>Pay Pool Managers</vt:lpstr>
      <vt:lpstr>Other Pay Pool Key Players</vt:lpstr>
      <vt:lpstr>Performance-Based Compensation Program Inputs</vt:lpstr>
      <vt:lpstr>Determining the Pay Pool Budget</vt:lpstr>
      <vt:lpstr>PowerPoint Presentation</vt:lpstr>
      <vt:lpstr>Pay Pool Manager reviews  the base-pay increase monetary award recommendations</vt:lpstr>
      <vt:lpstr>Pay Pool Business Rules </vt:lpstr>
      <vt:lpstr>DQI Decisions</vt:lpstr>
      <vt:lpstr>DCIPS SQI Decisions</vt:lpstr>
      <vt:lpstr>Pay Pool Manager submits  payout recommendations</vt:lpstr>
      <vt:lpstr>PRA reviews and approves payout recommendations</vt:lpstr>
      <vt:lpstr>Certification of CWB for  Payout</vt:lpstr>
      <vt:lpstr>Pay Pool Overview</vt:lpstr>
      <vt:lpstr>Questions?</vt:lpstr>
      <vt:lpstr>Contact Us</vt:lpstr>
      <vt:lpstr>End of Course Review</vt:lpstr>
      <vt:lpstr>End of Course Review</vt:lpstr>
      <vt:lpstr>End of Course Review</vt:lpstr>
      <vt:lpstr>End of Course Review</vt:lpstr>
      <vt:lpstr>End of Course Review</vt:lpstr>
      <vt:lpstr>Back-up Slides</vt:lpstr>
      <vt:lpstr>Ways to Reward Employees</vt:lpstr>
      <vt:lpstr>Monetary Awards  </vt:lpstr>
      <vt:lpstr>Army DCIPS  Website </vt:lpstr>
    </vt:vector>
  </TitlesOfParts>
  <Company>Deloitte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Army Interim DCIPS Performance-Based Bonus Program (PBB) Training</dc:title>
  <dc:creator>Leviner, Richard J Mr CIV USA</dc:creator>
  <cp:lastModifiedBy>Leviner, Richard J CIV DCS G2 (US)</cp:lastModifiedBy>
  <cp:revision>509</cp:revision>
  <dcterms:created xsi:type="dcterms:W3CDTF">2010-06-15T20:12:24Z</dcterms:created>
  <dcterms:modified xsi:type="dcterms:W3CDTF">2022-10-07T17:13:35Z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0x01010071164BC45FF98247854B007C36E6B8AE</vt:lpwstr>
  </property>
</Properties>
</file>